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5"/>
  </p:notesMasterIdLst>
  <p:sldIdLst>
    <p:sldId id="299" r:id="rId5"/>
    <p:sldId id="284" r:id="rId6"/>
    <p:sldId id="304" r:id="rId7"/>
    <p:sldId id="300" r:id="rId8"/>
    <p:sldId id="302" r:id="rId9"/>
    <p:sldId id="305" r:id="rId10"/>
    <p:sldId id="303" r:id="rId11"/>
    <p:sldId id="279" r:id="rId12"/>
    <p:sldId id="306" r:id="rId13"/>
    <p:sldId id="307" r:id="rId14"/>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eo Bakker" initials="TB" lastIdx="7" clrIdx="0">
    <p:extLst>
      <p:ext uri="{19B8F6BF-5375-455C-9EA6-DF929625EA0E}">
        <p15:presenceInfo xmlns:p15="http://schemas.microsoft.com/office/powerpoint/2012/main" userId="b03d7396f78a4de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5F30"/>
    <a:srgbClr val="43A5DB"/>
    <a:srgbClr val="62D8FF"/>
    <a:srgbClr val="E67436"/>
    <a:srgbClr val="80AFD9"/>
    <a:srgbClr val="F2A4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134B1E-F53E-4583-8868-E8A9E7521915}" v="66" dt="2021-03-23T10:14:23.3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115"/>
    <p:restoredTop sz="96357" autoAdjust="0"/>
  </p:normalViewPr>
  <p:slideViewPr>
    <p:cSldViewPr snapToGrid="0" snapToObjects="1">
      <p:cViewPr varScale="1">
        <p:scale>
          <a:sx n="114" d="100"/>
          <a:sy n="114" d="100"/>
        </p:scale>
        <p:origin x="120" y="102"/>
      </p:cViewPr>
      <p:guideLst>
        <p:guide orient="horz" pos="2160"/>
        <p:guide pos="3840"/>
      </p:guideLst>
    </p:cSldViewPr>
  </p:slideViewPr>
  <p:notesTextViewPr>
    <p:cViewPr>
      <p:scale>
        <a:sx n="1" d="1"/>
        <a:sy n="1" d="1"/>
      </p:scale>
      <p:origin x="0" y="0"/>
    </p:cViewPr>
  </p:notesTextViewPr>
  <p:sorterViewPr>
    <p:cViewPr>
      <p:scale>
        <a:sx n="110" d="100"/>
        <a:sy n="110" d="100"/>
      </p:scale>
      <p:origin x="0" y="0"/>
    </p:cViewPr>
  </p:sorterViewPr>
  <p:notesViewPr>
    <p:cSldViewPr snapToGrid="0" snapToObjects="1">
      <p:cViewPr varScale="1">
        <p:scale>
          <a:sx n="84" d="100"/>
          <a:sy n="84" d="100"/>
        </p:scale>
        <p:origin x="3960"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minique van Deursen" userId="a634691d-fa35-4a57-8988-70379fb87392" providerId="ADAL" clId="{8B134B1E-F53E-4583-8868-E8A9E7521915}"/>
    <pc:docChg chg="undo redo custSel addSld delSld modSld sldOrd">
      <pc:chgData name="Dominique van Deursen" userId="a634691d-fa35-4a57-8988-70379fb87392" providerId="ADAL" clId="{8B134B1E-F53E-4583-8868-E8A9E7521915}" dt="2021-03-23T10:14:26.263" v="1112"/>
      <pc:docMkLst>
        <pc:docMk/>
      </pc:docMkLst>
      <pc:sldChg chg="modSp del mod">
        <pc:chgData name="Dominique van Deursen" userId="a634691d-fa35-4a57-8988-70379fb87392" providerId="ADAL" clId="{8B134B1E-F53E-4583-8868-E8A9E7521915}" dt="2021-03-23T08:54:46.191" v="83" actId="47"/>
        <pc:sldMkLst>
          <pc:docMk/>
          <pc:sldMk cId="4017630022" sldId="257"/>
        </pc:sldMkLst>
        <pc:spChg chg="mod">
          <ac:chgData name="Dominique van Deursen" userId="a634691d-fa35-4a57-8988-70379fb87392" providerId="ADAL" clId="{8B134B1E-F53E-4583-8868-E8A9E7521915}" dt="2021-03-19T09:39:27.485" v="40" actId="20577"/>
          <ac:spMkLst>
            <pc:docMk/>
            <pc:sldMk cId="4017630022" sldId="257"/>
            <ac:spMk id="4" creationId="{DC66CB99-2FC5-B946-B1E2-E6C631AC0EA2}"/>
          </ac:spMkLst>
        </pc:spChg>
      </pc:sldChg>
      <pc:sldChg chg="modSp del mod">
        <pc:chgData name="Dominique van Deursen" userId="a634691d-fa35-4a57-8988-70379fb87392" providerId="ADAL" clId="{8B134B1E-F53E-4583-8868-E8A9E7521915}" dt="2021-03-23T09:34:02.691" v="985" actId="47"/>
        <pc:sldMkLst>
          <pc:docMk/>
          <pc:sldMk cId="3851905434" sldId="266"/>
        </pc:sldMkLst>
        <pc:spChg chg="mod">
          <ac:chgData name="Dominique van Deursen" userId="a634691d-fa35-4a57-8988-70379fb87392" providerId="ADAL" clId="{8B134B1E-F53E-4583-8868-E8A9E7521915}" dt="2021-03-23T08:55:12.128" v="94" actId="1076"/>
          <ac:spMkLst>
            <pc:docMk/>
            <pc:sldMk cId="3851905434" sldId="266"/>
            <ac:spMk id="125" creationId="{00000000-0000-0000-0000-000000000000}"/>
          </ac:spMkLst>
        </pc:spChg>
      </pc:sldChg>
      <pc:sldChg chg="del">
        <pc:chgData name="Dominique van Deursen" userId="a634691d-fa35-4a57-8988-70379fb87392" providerId="ADAL" clId="{8B134B1E-F53E-4583-8868-E8A9E7521915}" dt="2021-03-23T08:54:44.299" v="82" actId="47"/>
        <pc:sldMkLst>
          <pc:docMk/>
          <pc:sldMk cId="3386242613" sldId="267"/>
        </pc:sldMkLst>
      </pc:sldChg>
      <pc:sldChg chg="addSp delSp modSp mod ord">
        <pc:chgData name="Dominique van Deursen" userId="a634691d-fa35-4a57-8988-70379fb87392" providerId="ADAL" clId="{8B134B1E-F53E-4583-8868-E8A9E7521915}" dt="2021-03-23T09:34:33.861" v="987"/>
        <pc:sldMkLst>
          <pc:docMk/>
          <pc:sldMk cId="1438877040" sldId="279"/>
        </pc:sldMkLst>
        <pc:spChg chg="del">
          <ac:chgData name="Dominique van Deursen" userId="a634691d-fa35-4a57-8988-70379fb87392" providerId="ADAL" clId="{8B134B1E-F53E-4583-8868-E8A9E7521915}" dt="2021-03-23T09:07:00.769" v="300" actId="478"/>
          <ac:spMkLst>
            <pc:docMk/>
            <pc:sldMk cId="1438877040" sldId="279"/>
            <ac:spMk id="2" creationId="{906DCB2C-F652-6043-B686-660B941EBAC8}"/>
          </ac:spMkLst>
        </pc:spChg>
        <pc:spChg chg="del">
          <ac:chgData name="Dominique van Deursen" userId="a634691d-fa35-4a57-8988-70379fb87392" providerId="ADAL" clId="{8B134B1E-F53E-4583-8868-E8A9E7521915}" dt="2021-03-23T09:06:16.414" v="288" actId="478"/>
          <ac:spMkLst>
            <pc:docMk/>
            <pc:sldMk cId="1438877040" sldId="279"/>
            <ac:spMk id="4" creationId="{646B55EE-AE1F-084E-A2AF-54F4FAB881CD}"/>
          </ac:spMkLst>
        </pc:spChg>
        <pc:spChg chg="del">
          <ac:chgData name="Dominique van Deursen" userId="a634691d-fa35-4a57-8988-70379fb87392" providerId="ADAL" clId="{8B134B1E-F53E-4583-8868-E8A9E7521915}" dt="2021-03-23T09:07:05.271" v="303" actId="478"/>
          <ac:spMkLst>
            <pc:docMk/>
            <pc:sldMk cId="1438877040" sldId="279"/>
            <ac:spMk id="6" creationId="{EE832C40-4EC6-544F-815F-E160D8AE8DDA}"/>
          </ac:spMkLst>
        </pc:spChg>
        <pc:spChg chg="mod">
          <ac:chgData name="Dominique van Deursen" userId="a634691d-fa35-4a57-8988-70379fb87392" providerId="ADAL" clId="{8B134B1E-F53E-4583-8868-E8A9E7521915}" dt="2021-03-23T09:19:16.129" v="841" actId="14100"/>
          <ac:spMkLst>
            <pc:docMk/>
            <pc:sldMk cId="1438877040" sldId="279"/>
            <ac:spMk id="9" creationId="{8CBEA13C-D6CE-5B46-BDFB-CDD44F0CFF11}"/>
          </ac:spMkLst>
        </pc:spChg>
        <pc:spChg chg="mod">
          <ac:chgData name="Dominique van Deursen" userId="a634691d-fa35-4a57-8988-70379fb87392" providerId="ADAL" clId="{8B134B1E-F53E-4583-8868-E8A9E7521915}" dt="2021-03-23T09:06:42.646" v="294" actId="20577"/>
          <ac:spMkLst>
            <pc:docMk/>
            <pc:sldMk cId="1438877040" sldId="279"/>
            <ac:spMk id="10" creationId="{3B1F7677-1EBB-0542-B947-A9D44A4EF991}"/>
          </ac:spMkLst>
        </pc:spChg>
        <pc:spChg chg="mod">
          <ac:chgData name="Dominique van Deursen" userId="a634691d-fa35-4a57-8988-70379fb87392" providerId="ADAL" clId="{8B134B1E-F53E-4583-8868-E8A9E7521915}" dt="2021-03-23T09:17:44.598" v="831" actId="1076"/>
          <ac:spMkLst>
            <pc:docMk/>
            <pc:sldMk cId="1438877040" sldId="279"/>
            <ac:spMk id="11" creationId="{EA26580E-23B4-A349-BB63-4A4E7CFF7E7C}"/>
          </ac:spMkLst>
        </pc:spChg>
        <pc:spChg chg="mod">
          <ac:chgData name="Dominique van Deursen" userId="a634691d-fa35-4a57-8988-70379fb87392" providerId="ADAL" clId="{8B134B1E-F53E-4583-8868-E8A9E7521915}" dt="2021-03-23T09:06:46.527" v="296" actId="20577"/>
          <ac:spMkLst>
            <pc:docMk/>
            <pc:sldMk cId="1438877040" sldId="279"/>
            <ac:spMk id="13" creationId="{B2C513F6-5501-4842-A25B-BD6EDBB7F59F}"/>
          </ac:spMkLst>
        </pc:spChg>
        <pc:spChg chg="del">
          <ac:chgData name="Dominique van Deursen" userId="a634691d-fa35-4a57-8988-70379fb87392" providerId="ADAL" clId="{8B134B1E-F53E-4583-8868-E8A9E7521915}" dt="2021-03-23T09:06:14.919" v="287" actId="478"/>
          <ac:spMkLst>
            <pc:docMk/>
            <pc:sldMk cId="1438877040" sldId="279"/>
            <ac:spMk id="18" creationId="{8CF97BB0-33E6-4840-8B7D-3E26BA3559EF}"/>
          </ac:spMkLst>
        </pc:spChg>
        <pc:spChg chg="add del mod">
          <ac:chgData name="Dominique van Deursen" userId="a634691d-fa35-4a57-8988-70379fb87392" providerId="ADAL" clId="{8B134B1E-F53E-4583-8868-E8A9E7521915}" dt="2021-03-23T09:07:04.222" v="302" actId="478"/>
          <ac:spMkLst>
            <pc:docMk/>
            <pc:sldMk cId="1438877040" sldId="279"/>
            <ac:spMk id="20" creationId="{1E88600C-454E-4D66-A99A-38F154A45C0A}"/>
          </ac:spMkLst>
        </pc:spChg>
        <pc:spChg chg="add del mod">
          <ac:chgData name="Dominique van Deursen" userId="a634691d-fa35-4a57-8988-70379fb87392" providerId="ADAL" clId="{8B134B1E-F53E-4583-8868-E8A9E7521915}" dt="2021-03-23T09:07:02.183" v="301" actId="478"/>
          <ac:spMkLst>
            <pc:docMk/>
            <pc:sldMk cId="1438877040" sldId="279"/>
            <ac:spMk id="22" creationId="{EBDB0CE2-91A1-4DDA-9CA6-D51842B2A0E3}"/>
          </ac:spMkLst>
        </pc:spChg>
        <pc:spChg chg="add mod">
          <ac:chgData name="Dominique van Deursen" userId="a634691d-fa35-4a57-8988-70379fb87392" providerId="ADAL" clId="{8B134B1E-F53E-4583-8868-E8A9E7521915}" dt="2021-03-23T09:26:26.370" v="956" actId="14100"/>
          <ac:spMkLst>
            <pc:docMk/>
            <pc:sldMk cId="1438877040" sldId="279"/>
            <ac:spMk id="23" creationId="{04FC2214-FD62-486A-BED8-E93C5E8F9994}"/>
          </ac:spMkLst>
        </pc:spChg>
        <pc:spChg chg="add del">
          <ac:chgData name="Dominique van Deursen" userId="a634691d-fa35-4a57-8988-70379fb87392" providerId="ADAL" clId="{8B134B1E-F53E-4583-8868-E8A9E7521915}" dt="2021-03-23T09:19:18.418" v="843" actId="478"/>
          <ac:spMkLst>
            <pc:docMk/>
            <pc:sldMk cId="1438877040" sldId="279"/>
            <ac:spMk id="25" creationId="{A4C7EA8B-71CD-4EE2-8BF9-4A3CCF59B59C}"/>
          </ac:spMkLst>
        </pc:spChg>
        <pc:grpChg chg="mod">
          <ac:chgData name="Dominique van Deursen" userId="a634691d-fa35-4a57-8988-70379fb87392" providerId="ADAL" clId="{8B134B1E-F53E-4583-8868-E8A9E7521915}" dt="2021-03-23T09:17:59.238" v="834" actId="1076"/>
          <ac:grpSpMkLst>
            <pc:docMk/>
            <pc:sldMk cId="1438877040" sldId="279"/>
            <ac:grpSpMk id="8" creationId="{0A12E518-1BC1-4246-9D99-15D672B9392F}"/>
          </ac:grpSpMkLst>
        </pc:grpChg>
        <pc:picChg chg="add mod">
          <ac:chgData name="Dominique van Deursen" userId="a634691d-fa35-4a57-8988-70379fb87392" providerId="ADAL" clId="{8B134B1E-F53E-4583-8868-E8A9E7521915}" dt="2021-03-23T09:17:04.073" v="783" actId="1076"/>
          <ac:picMkLst>
            <pc:docMk/>
            <pc:sldMk cId="1438877040" sldId="279"/>
            <ac:picMk id="3" creationId="{3A644D40-18C3-4283-969E-FD3D40246EDF}"/>
          </ac:picMkLst>
        </pc:picChg>
        <pc:picChg chg="del">
          <ac:chgData name="Dominique van Deursen" userId="a634691d-fa35-4a57-8988-70379fb87392" providerId="ADAL" clId="{8B134B1E-F53E-4583-8868-E8A9E7521915}" dt="2021-03-23T09:06:59.223" v="299" actId="478"/>
          <ac:picMkLst>
            <pc:docMk/>
            <pc:sldMk cId="1438877040" sldId="279"/>
            <ac:picMk id="5" creationId="{BD548C67-128F-9642-A234-126C321FB9CD}"/>
          </ac:picMkLst>
        </pc:picChg>
        <pc:picChg chg="add mod">
          <ac:chgData name="Dominique van Deursen" userId="a634691d-fa35-4a57-8988-70379fb87392" providerId="ADAL" clId="{8B134B1E-F53E-4583-8868-E8A9E7521915}" dt="2021-03-23T09:16:50.939" v="782"/>
          <ac:picMkLst>
            <pc:docMk/>
            <pc:sldMk cId="1438877040" sldId="279"/>
            <ac:picMk id="24" creationId="{AD072A9B-9899-4DCF-B54B-B0E102EDE6F0}"/>
          </ac:picMkLst>
        </pc:picChg>
      </pc:sldChg>
      <pc:sldChg chg="del">
        <pc:chgData name="Dominique van Deursen" userId="a634691d-fa35-4a57-8988-70379fb87392" providerId="ADAL" clId="{8B134B1E-F53E-4583-8868-E8A9E7521915}" dt="2021-03-23T10:03:31.944" v="1067" actId="47"/>
        <pc:sldMkLst>
          <pc:docMk/>
          <pc:sldMk cId="2308821188" sldId="280"/>
        </pc:sldMkLst>
      </pc:sldChg>
      <pc:sldChg chg="del">
        <pc:chgData name="Dominique van Deursen" userId="a634691d-fa35-4a57-8988-70379fb87392" providerId="ADAL" clId="{8B134B1E-F53E-4583-8868-E8A9E7521915}" dt="2021-03-23T10:03:35.364" v="1068" actId="47"/>
        <pc:sldMkLst>
          <pc:docMk/>
          <pc:sldMk cId="2371148759" sldId="281"/>
        </pc:sldMkLst>
      </pc:sldChg>
      <pc:sldChg chg="modSp del mod">
        <pc:chgData name="Dominique van Deursen" userId="a634691d-fa35-4a57-8988-70379fb87392" providerId="ADAL" clId="{8B134B1E-F53E-4583-8868-E8A9E7521915}" dt="2021-03-23T08:57:25.548" v="217" actId="47"/>
        <pc:sldMkLst>
          <pc:docMk/>
          <pc:sldMk cId="2510942067" sldId="282"/>
        </pc:sldMkLst>
        <pc:spChg chg="mod">
          <ac:chgData name="Dominique van Deursen" userId="a634691d-fa35-4a57-8988-70379fb87392" providerId="ADAL" clId="{8B134B1E-F53E-4583-8868-E8A9E7521915}" dt="2021-03-23T08:55:26.960" v="95" actId="1076"/>
          <ac:spMkLst>
            <pc:docMk/>
            <pc:sldMk cId="2510942067" sldId="282"/>
            <ac:spMk id="9" creationId="{7357F4C0-EA58-4740-A445-97A030FEE8E8}"/>
          </ac:spMkLst>
        </pc:spChg>
        <pc:spChg chg="mod">
          <ac:chgData name="Dominique van Deursen" userId="a634691d-fa35-4a57-8988-70379fb87392" providerId="ADAL" clId="{8B134B1E-F53E-4583-8868-E8A9E7521915}" dt="2021-03-19T09:39:43.352" v="41" actId="20577"/>
          <ac:spMkLst>
            <pc:docMk/>
            <pc:sldMk cId="2510942067" sldId="282"/>
            <ac:spMk id="11" creationId="{52EFB63B-340C-1F40-AE83-970BB307F017}"/>
          </ac:spMkLst>
        </pc:spChg>
      </pc:sldChg>
      <pc:sldChg chg="del">
        <pc:chgData name="Dominique van Deursen" userId="a634691d-fa35-4a57-8988-70379fb87392" providerId="ADAL" clId="{8B134B1E-F53E-4583-8868-E8A9E7521915}" dt="2021-03-23T08:54:38.331" v="81" actId="47"/>
        <pc:sldMkLst>
          <pc:docMk/>
          <pc:sldMk cId="1672355406" sldId="283"/>
        </pc:sldMkLst>
      </pc:sldChg>
      <pc:sldChg chg="addSp delSp modSp mod">
        <pc:chgData name="Dominique van Deursen" userId="a634691d-fa35-4a57-8988-70379fb87392" providerId="ADAL" clId="{8B134B1E-F53E-4583-8868-E8A9E7521915}" dt="2021-03-23T10:05:02.868" v="1078" actId="1076"/>
        <pc:sldMkLst>
          <pc:docMk/>
          <pc:sldMk cId="104294354" sldId="284"/>
        </pc:sldMkLst>
        <pc:spChg chg="mod">
          <ac:chgData name="Dominique van Deursen" userId="a634691d-fa35-4a57-8988-70379fb87392" providerId="ADAL" clId="{8B134B1E-F53E-4583-8868-E8A9E7521915}" dt="2021-03-23T10:04:49.527" v="1076" actId="1076"/>
          <ac:spMkLst>
            <pc:docMk/>
            <pc:sldMk cId="104294354" sldId="284"/>
            <ac:spMk id="2" creationId="{906DCB2C-F652-6043-B686-660B941EBAC8}"/>
          </ac:spMkLst>
        </pc:spChg>
        <pc:spChg chg="del">
          <ac:chgData name="Dominique van Deursen" userId="a634691d-fa35-4a57-8988-70379fb87392" providerId="ADAL" clId="{8B134B1E-F53E-4583-8868-E8A9E7521915}" dt="2021-03-23T10:04:52.268" v="1077" actId="478"/>
          <ac:spMkLst>
            <pc:docMk/>
            <pc:sldMk cId="104294354" sldId="284"/>
            <ac:spMk id="6" creationId="{EE832C40-4EC6-544F-815F-E160D8AE8DDA}"/>
          </ac:spMkLst>
        </pc:spChg>
        <pc:spChg chg="del mod">
          <ac:chgData name="Dominique van Deursen" userId="a634691d-fa35-4a57-8988-70379fb87392" providerId="ADAL" clId="{8B134B1E-F53E-4583-8868-E8A9E7521915}" dt="2021-03-23T09:36:25.508" v="1035" actId="478"/>
          <ac:spMkLst>
            <pc:docMk/>
            <pc:sldMk cId="104294354" sldId="284"/>
            <ac:spMk id="16" creationId="{A3CC4BC2-EA28-AF44-95A7-C083F97CA083}"/>
          </ac:spMkLst>
        </pc:spChg>
        <pc:grpChg chg="del mod">
          <ac:chgData name="Dominique van Deursen" userId="a634691d-fa35-4a57-8988-70379fb87392" providerId="ADAL" clId="{8B134B1E-F53E-4583-8868-E8A9E7521915}" dt="2021-03-23T10:04:19.948" v="1070" actId="478"/>
          <ac:grpSpMkLst>
            <pc:docMk/>
            <pc:sldMk cId="104294354" sldId="284"/>
            <ac:grpSpMk id="10" creationId="{76519507-DB0F-EB45-A38A-D42745D43CB8}"/>
          </ac:grpSpMkLst>
        </pc:grpChg>
        <pc:grpChg chg="del mod">
          <ac:chgData name="Dominique van Deursen" userId="a634691d-fa35-4a57-8988-70379fb87392" providerId="ADAL" clId="{8B134B1E-F53E-4583-8868-E8A9E7521915}" dt="2021-03-23T10:04:20.847" v="1071" actId="478"/>
          <ac:grpSpMkLst>
            <pc:docMk/>
            <pc:sldMk cId="104294354" sldId="284"/>
            <ac:grpSpMk id="13" creationId="{749FFE0B-C8DC-6C42-8206-7168254016FE}"/>
          </ac:grpSpMkLst>
        </pc:grpChg>
        <pc:graphicFrameChg chg="del mod">
          <ac:chgData name="Dominique van Deursen" userId="a634691d-fa35-4a57-8988-70379fb87392" providerId="ADAL" clId="{8B134B1E-F53E-4583-8868-E8A9E7521915}" dt="2021-03-23T10:04:18.990" v="1069" actId="478"/>
          <ac:graphicFrameMkLst>
            <pc:docMk/>
            <pc:sldMk cId="104294354" sldId="284"/>
            <ac:graphicFrameMk id="9" creationId="{C2CF256E-F88B-624E-BC16-C4FF8453310D}"/>
          </ac:graphicFrameMkLst>
        </pc:graphicFrameChg>
        <pc:picChg chg="add mod">
          <ac:chgData name="Dominique van Deursen" userId="a634691d-fa35-4a57-8988-70379fb87392" providerId="ADAL" clId="{8B134B1E-F53E-4583-8868-E8A9E7521915}" dt="2021-03-23T10:05:02.868" v="1078" actId="1076"/>
          <ac:picMkLst>
            <pc:docMk/>
            <pc:sldMk cId="104294354" sldId="284"/>
            <ac:picMk id="17" creationId="{7E6FF22F-76FC-4A82-9E8D-EE13B414AED4}"/>
          </ac:picMkLst>
        </pc:picChg>
        <pc:picChg chg="add mod ord">
          <ac:chgData name="Dominique van Deursen" userId="a634691d-fa35-4a57-8988-70379fb87392" providerId="ADAL" clId="{8B134B1E-F53E-4583-8868-E8A9E7521915}" dt="2021-03-23T10:04:36.869" v="1073" actId="167"/>
          <ac:picMkLst>
            <pc:docMk/>
            <pc:sldMk cId="104294354" sldId="284"/>
            <ac:picMk id="18" creationId="{F7AAC83D-CFDD-4D52-9820-F6B002A0FDA5}"/>
          </ac:picMkLst>
        </pc:picChg>
      </pc:sldChg>
      <pc:sldChg chg="del">
        <pc:chgData name="Dominique van Deursen" userId="a634691d-fa35-4a57-8988-70379fb87392" providerId="ADAL" clId="{8B134B1E-F53E-4583-8868-E8A9E7521915}" dt="2021-03-23T10:03:28.647" v="1066" actId="47"/>
        <pc:sldMkLst>
          <pc:docMk/>
          <pc:sldMk cId="689628836" sldId="285"/>
        </pc:sldMkLst>
      </pc:sldChg>
      <pc:sldChg chg="del">
        <pc:chgData name="Dominique van Deursen" userId="a634691d-fa35-4a57-8988-70379fb87392" providerId="ADAL" clId="{8B134B1E-F53E-4583-8868-E8A9E7521915}" dt="2021-03-23T10:03:26.234" v="1063" actId="47"/>
        <pc:sldMkLst>
          <pc:docMk/>
          <pc:sldMk cId="3058761141" sldId="286"/>
        </pc:sldMkLst>
      </pc:sldChg>
      <pc:sldChg chg="del">
        <pc:chgData name="Dominique van Deursen" userId="a634691d-fa35-4a57-8988-70379fb87392" providerId="ADAL" clId="{8B134B1E-F53E-4583-8868-E8A9E7521915}" dt="2021-03-23T10:03:26.676" v="1064" actId="47"/>
        <pc:sldMkLst>
          <pc:docMk/>
          <pc:sldMk cId="3011450148" sldId="287"/>
        </pc:sldMkLst>
      </pc:sldChg>
      <pc:sldChg chg="del">
        <pc:chgData name="Dominique van Deursen" userId="a634691d-fa35-4a57-8988-70379fb87392" providerId="ADAL" clId="{8B134B1E-F53E-4583-8868-E8A9E7521915}" dt="2021-03-23T10:03:25.009" v="1061" actId="47"/>
        <pc:sldMkLst>
          <pc:docMk/>
          <pc:sldMk cId="3242154297" sldId="288"/>
        </pc:sldMkLst>
      </pc:sldChg>
      <pc:sldChg chg="del">
        <pc:chgData name="Dominique van Deursen" userId="a634691d-fa35-4a57-8988-70379fb87392" providerId="ADAL" clId="{8B134B1E-F53E-4583-8868-E8A9E7521915}" dt="2021-03-23T10:03:25.376" v="1062" actId="47"/>
        <pc:sldMkLst>
          <pc:docMk/>
          <pc:sldMk cId="1077657358" sldId="289"/>
        </pc:sldMkLst>
      </pc:sldChg>
      <pc:sldChg chg="del">
        <pc:chgData name="Dominique van Deursen" userId="a634691d-fa35-4a57-8988-70379fb87392" providerId="ADAL" clId="{8B134B1E-F53E-4583-8868-E8A9E7521915}" dt="2021-03-23T10:03:23.515" v="1059" actId="47"/>
        <pc:sldMkLst>
          <pc:docMk/>
          <pc:sldMk cId="1445629840" sldId="290"/>
        </pc:sldMkLst>
      </pc:sldChg>
      <pc:sldChg chg="modSp del mod">
        <pc:chgData name="Dominique van Deursen" userId="a634691d-fa35-4a57-8988-70379fb87392" providerId="ADAL" clId="{8B134B1E-F53E-4583-8868-E8A9E7521915}" dt="2021-03-23T10:03:24.128" v="1060" actId="47"/>
        <pc:sldMkLst>
          <pc:docMk/>
          <pc:sldMk cId="1552255289" sldId="291"/>
        </pc:sldMkLst>
        <pc:spChg chg="mod">
          <ac:chgData name="Dominique van Deursen" userId="a634691d-fa35-4a57-8988-70379fb87392" providerId="ADAL" clId="{8B134B1E-F53E-4583-8868-E8A9E7521915}" dt="2021-03-23T10:02:14.354" v="1056" actId="20577"/>
          <ac:spMkLst>
            <pc:docMk/>
            <pc:sldMk cId="1552255289" sldId="291"/>
            <ac:spMk id="4" creationId="{646B55EE-AE1F-084E-A2AF-54F4FAB881CD}"/>
          </ac:spMkLst>
        </pc:spChg>
      </pc:sldChg>
      <pc:sldChg chg="del">
        <pc:chgData name="Dominique van Deursen" userId="a634691d-fa35-4a57-8988-70379fb87392" providerId="ADAL" clId="{8B134B1E-F53E-4583-8868-E8A9E7521915}" dt="2021-03-23T10:03:20.304" v="1057" actId="47"/>
        <pc:sldMkLst>
          <pc:docMk/>
          <pc:sldMk cId="3312851598" sldId="292"/>
        </pc:sldMkLst>
      </pc:sldChg>
      <pc:sldChg chg="del">
        <pc:chgData name="Dominique van Deursen" userId="a634691d-fa35-4a57-8988-70379fb87392" providerId="ADAL" clId="{8B134B1E-F53E-4583-8868-E8A9E7521915}" dt="2021-03-23T10:03:21.507" v="1058" actId="47"/>
        <pc:sldMkLst>
          <pc:docMk/>
          <pc:sldMk cId="2860570086" sldId="293"/>
        </pc:sldMkLst>
      </pc:sldChg>
      <pc:sldChg chg="addSp delSp modSp del mod ord">
        <pc:chgData name="Dominique van Deursen" userId="a634691d-fa35-4a57-8988-70379fb87392" providerId="ADAL" clId="{8B134B1E-F53E-4583-8868-E8A9E7521915}" dt="2021-03-23T09:06:04.551" v="285" actId="47"/>
        <pc:sldMkLst>
          <pc:docMk/>
          <pc:sldMk cId="2492447778" sldId="294"/>
        </pc:sldMkLst>
        <pc:spChg chg="mod">
          <ac:chgData name="Dominique van Deursen" userId="a634691d-fa35-4a57-8988-70379fb87392" providerId="ADAL" clId="{8B134B1E-F53E-4583-8868-E8A9E7521915}" dt="2021-03-23T08:58:47.617" v="249" actId="20577"/>
          <ac:spMkLst>
            <pc:docMk/>
            <pc:sldMk cId="2492447778" sldId="294"/>
            <ac:spMk id="2" creationId="{906DCB2C-F652-6043-B686-660B941EBAC8}"/>
          </ac:spMkLst>
        </pc:spChg>
        <pc:spChg chg="mod">
          <ac:chgData name="Dominique van Deursen" userId="a634691d-fa35-4a57-8988-70379fb87392" providerId="ADAL" clId="{8B134B1E-F53E-4583-8868-E8A9E7521915}" dt="2021-03-23T09:05:52.546" v="283" actId="1076"/>
          <ac:spMkLst>
            <pc:docMk/>
            <pc:sldMk cId="2492447778" sldId="294"/>
            <ac:spMk id="19" creationId="{37CDA32F-20E0-9F4F-9256-A07491C1BD14}"/>
          </ac:spMkLst>
        </pc:spChg>
        <pc:grpChg chg="add del">
          <ac:chgData name="Dominique van Deursen" userId="a634691d-fa35-4a57-8988-70379fb87392" providerId="ADAL" clId="{8B134B1E-F53E-4583-8868-E8A9E7521915}" dt="2021-03-23T09:05:06.830" v="275" actId="478"/>
          <ac:grpSpMkLst>
            <pc:docMk/>
            <pc:sldMk cId="2492447778" sldId="294"/>
            <ac:grpSpMk id="20" creationId="{557599C2-A1E1-AD42-947A-7E028352382B}"/>
          </ac:grpSpMkLst>
        </pc:grpChg>
        <pc:picChg chg="add del mod">
          <ac:chgData name="Dominique van Deursen" userId="a634691d-fa35-4a57-8988-70379fb87392" providerId="ADAL" clId="{8B134B1E-F53E-4583-8868-E8A9E7521915}" dt="2021-03-23T09:06:01.802" v="284" actId="21"/>
          <ac:picMkLst>
            <pc:docMk/>
            <pc:sldMk cId="2492447778" sldId="294"/>
            <ac:picMk id="1026" creationId="{89D23821-FC7D-498D-B844-BDE91B657F43}"/>
          </ac:picMkLst>
        </pc:picChg>
      </pc:sldChg>
      <pc:sldChg chg="del">
        <pc:chgData name="Dominique van Deursen" userId="a634691d-fa35-4a57-8988-70379fb87392" providerId="ADAL" clId="{8B134B1E-F53E-4583-8868-E8A9E7521915}" dt="2021-03-23T08:54:25.631" v="77" actId="47"/>
        <pc:sldMkLst>
          <pc:docMk/>
          <pc:sldMk cId="695740397" sldId="295"/>
        </pc:sldMkLst>
      </pc:sldChg>
      <pc:sldChg chg="del">
        <pc:chgData name="Dominique van Deursen" userId="a634691d-fa35-4a57-8988-70379fb87392" providerId="ADAL" clId="{8B134B1E-F53E-4583-8868-E8A9E7521915}" dt="2021-03-23T08:54:26.351" v="78" actId="47"/>
        <pc:sldMkLst>
          <pc:docMk/>
          <pc:sldMk cId="208604502" sldId="296"/>
        </pc:sldMkLst>
      </pc:sldChg>
      <pc:sldChg chg="del">
        <pc:chgData name="Dominique van Deursen" userId="a634691d-fa35-4a57-8988-70379fb87392" providerId="ADAL" clId="{8B134B1E-F53E-4583-8868-E8A9E7521915}" dt="2021-03-23T09:33:48.421" v="984" actId="47"/>
        <pc:sldMkLst>
          <pc:docMk/>
          <pc:sldMk cId="1251214915" sldId="297"/>
        </pc:sldMkLst>
      </pc:sldChg>
      <pc:sldChg chg="del">
        <pc:chgData name="Dominique van Deursen" userId="a634691d-fa35-4a57-8988-70379fb87392" providerId="ADAL" clId="{8B134B1E-F53E-4583-8868-E8A9E7521915}" dt="2021-03-23T09:22:40.933" v="949" actId="47"/>
        <pc:sldMkLst>
          <pc:docMk/>
          <pc:sldMk cId="1978726947" sldId="298"/>
        </pc:sldMkLst>
      </pc:sldChg>
      <pc:sldChg chg="addSp delSp modSp new mod modClrScheme chgLayout">
        <pc:chgData name="Dominique van Deursen" userId="a634691d-fa35-4a57-8988-70379fb87392" providerId="ADAL" clId="{8B134B1E-F53E-4583-8868-E8A9E7521915}" dt="2021-03-23T09:25:16.573" v="954" actId="478"/>
        <pc:sldMkLst>
          <pc:docMk/>
          <pc:sldMk cId="2218747248" sldId="299"/>
        </pc:sldMkLst>
        <pc:spChg chg="mod ord modVis">
          <ac:chgData name="Dominique van Deursen" userId="a634691d-fa35-4a57-8988-70379fb87392" providerId="ADAL" clId="{8B134B1E-F53E-4583-8868-E8A9E7521915}" dt="2021-03-23T09:02:59.672" v="264" actId="26606"/>
          <ac:spMkLst>
            <pc:docMk/>
            <pc:sldMk cId="2218747248" sldId="299"/>
            <ac:spMk id="2" creationId="{1422EDD0-F21D-44D3-AE47-C2B906C18C80}"/>
          </ac:spMkLst>
        </pc:spChg>
        <pc:spChg chg="add del mod">
          <ac:chgData name="Dominique van Deursen" userId="a634691d-fa35-4a57-8988-70379fb87392" providerId="ADAL" clId="{8B134B1E-F53E-4583-8868-E8A9E7521915}" dt="2021-03-23T09:25:16.573" v="954" actId="478"/>
          <ac:spMkLst>
            <pc:docMk/>
            <pc:sldMk cId="2218747248" sldId="299"/>
            <ac:spMk id="5" creationId="{C72A2176-3093-4D2B-9FD5-D5068C03E62F}"/>
          </ac:spMkLst>
        </pc:spChg>
        <pc:spChg chg="add del mod">
          <ac:chgData name="Dominique van Deursen" userId="a634691d-fa35-4a57-8988-70379fb87392" providerId="ADAL" clId="{8B134B1E-F53E-4583-8868-E8A9E7521915}" dt="2021-03-23T09:25:13.214" v="952" actId="478"/>
          <ac:spMkLst>
            <pc:docMk/>
            <pc:sldMk cId="2218747248" sldId="299"/>
            <ac:spMk id="6" creationId="{016EBD5F-5A37-4349-ABD3-0FBFEA54EC36}"/>
          </ac:spMkLst>
        </pc:spChg>
        <pc:spChg chg="add del mod">
          <ac:chgData name="Dominique van Deursen" userId="a634691d-fa35-4a57-8988-70379fb87392" providerId="ADAL" clId="{8B134B1E-F53E-4583-8868-E8A9E7521915}" dt="2021-03-23T09:25:15.114" v="953" actId="478"/>
          <ac:spMkLst>
            <pc:docMk/>
            <pc:sldMk cId="2218747248" sldId="299"/>
            <ac:spMk id="7" creationId="{66CAABA3-BFC2-400F-A5FF-5613162D916F}"/>
          </ac:spMkLst>
        </pc:spChg>
        <pc:picChg chg="add mod">
          <ac:chgData name="Dominique van Deursen" userId="a634691d-fa35-4a57-8988-70379fb87392" providerId="ADAL" clId="{8B134B1E-F53E-4583-8868-E8A9E7521915}" dt="2021-03-23T09:03:10.967" v="268" actId="1038"/>
          <ac:picMkLst>
            <pc:docMk/>
            <pc:sldMk cId="2218747248" sldId="299"/>
            <ac:picMk id="4" creationId="{36ECDBA4-6662-46CF-96B8-3D316BB717C5}"/>
          </ac:picMkLst>
        </pc:picChg>
      </pc:sldChg>
      <pc:sldChg chg="addSp delSp modSp add mod ord">
        <pc:chgData name="Dominique van Deursen" userId="a634691d-fa35-4a57-8988-70379fb87392" providerId="ADAL" clId="{8B134B1E-F53E-4583-8868-E8A9E7521915}" dt="2021-03-23T10:07:42.928" v="1095"/>
        <pc:sldMkLst>
          <pc:docMk/>
          <pc:sldMk cId="1935257113" sldId="300"/>
        </pc:sldMkLst>
        <pc:spChg chg="add mod">
          <ac:chgData name="Dominique van Deursen" userId="a634691d-fa35-4a57-8988-70379fb87392" providerId="ADAL" clId="{8B134B1E-F53E-4583-8868-E8A9E7521915}" dt="2021-03-23T09:20:34.023" v="849"/>
          <ac:spMkLst>
            <pc:docMk/>
            <pc:sldMk cId="1935257113" sldId="300"/>
            <ac:spMk id="14" creationId="{D28BBBBD-5155-4DF6-9E56-9C6CC42BA255}"/>
          </ac:spMkLst>
        </pc:spChg>
        <pc:spChg chg="add mod">
          <ac:chgData name="Dominique van Deursen" userId="a634691d-fa35-4a57-8988-70379fb87392" providerId="ADAL" clId="{8B134B1E-F53E-4583-8868-E8A9E7521915}" dt="2021-03-23T09:20:34.023" v="849"/>
          <ac:spMkLst>
            <pc:docMk/>
            <pc:sldMk cId="1935257113" sldId="300"/>
            <ac:spMk id="15" creationId="{641790EC-138C-4E17-AB7A-441E47CB83E8}"/>
          </ac:spMkLst>
        </pc:spChg>
        <pc:spChg chg="add mod">
          <ac:chgData name="Dominique van Deursen" userId="a634691d-fa35-4a57-8988-70379fb87392" providerId="ADAL" clId="{8B134B1E-F53E-4583-8868-E8A9E7521915}" dt="2021-03-23T09:20:36.949" v="851"/>
          <ac:spMkLst>
            <pc:docMk/>
            <pc:sldMk cId="1935257113" sldId="300"/>
            <ac:spMk id="17" creationId="{C1AA9030-C49C-452D-A13C-C4B4A028F7E0}"/>
          </ac:spMkLst>
        </pc:spChg>
        <pc:spChg chg="add mod">
          <ac:chgData name="Dominique van Deursen" userId="a634691d-fa35-4a57-8988-70379fb87392" providerId="ADAL" clId="{8B134B1E-F53E-4583-8868-E8A9E7521915}" dt="2021-03-23T09:20:47.870" v="855" actId="20577"/>
          <ac:spMkLst>
            <pc:docMk/>
            <pc:sldMk cId="1935257113" sldId="300"/>
            <ac:spMk id="18" creationId="{3322076B-1015-495C-8921-BBA8AF8E52E4}"/>
          </ac:spMkLst>
        </pc:spChg>
        <pc:spChg chg="mod">
          <ac:chgData name="Dominique van Deursen" userId="a634691d-fa35-4a57-8988-70379fb87392" providerId="ADAL" clId="{8B134B1E-F53E-4583-8868-E8A9E7521915}" dt="2021-03-23T10:05:50.898" v="1091" actId="20577"/>
          <ac:spMkLst>
            <pc:docMk/>
            <pc:sldMk cId="1935257113" sldId="300"/>
            <ac:spMk id="19" creationId="{37CDA32F-20E0-9F4F-9256-A07491C1BD14}"/>
          </ac:spMkLst>
        </pc:spChg>
        <pc:spChg chg="add mod">
          <ac:chgData name="Dominique van Deursen" userId="a634691d-fa35-4a57-8988-70379fb87392" providerId="ADAL" clId="{8B134B1E-F53E-4583-8868-E8A9E7521915}" dt="2021-03-23T09:20:37.223" v="852"/>
          <ac:spMkLst>
            <pc:docMk/>
            <pc:sldMk cId="1935257113" sldId="300"/>
            <ac:spMk id="27" creationId="{01F170AF-65B8-463F-992D-392111AB9A67}"/>
          </ac:spMkLst>
        </pc:spChg>
        <pc:spChg chg="add mod">
          <ac:chgData name="Dominique van Deursen" userId="a634691d-fa35-4a57-8988-70379fb87392" providerId="ADAL" clId="{8B134B1E-F53E-4583-8868-E8A9E7521915}" dt="2021-03-23T09:20:44.276" v="854" actId="20577"/>
          <ac:spMkLst>
            <pc:docMk/>
            <pc:sldMk cId="1935257113" sldId="300"/>
            <ac:spMk id="28" creationId="{A450FE20-CDD1-4F41-8B9A-238976CEB8D8}"/>
          </ac:spMkLst>
        </pc:spChg>
        <pc:grpChg chg="add mod">
          <ac:chgData name="Dominique van Deursen" userId="a634691d-fa35-4a57-8988-70379fb87392" providerId="ADAL" clId="{8B134B1E-F53E-4583-8868-E8A9E7521915}" dt="2021-03-23T09:20:36.329" v="850" actId="1076"/>
          <ac:grpSpMkLst>
            <pc:docMk/>
            <pc:sldMk cId="1935257113" sldId="300"/>
            <ac:grpSpMk id="13" creationId="{9E402B97-5185-45C5-A481-200F63176C93}"/>
          </ac:grpSpMkLst>
        </pc:grpChg>
        <pc:grpChg chg="add mod">
          <ac:chgData name="Dominique van Deursen" userId="a634691d-fa35-4a57-8988-70379fb87392" providerId="ADAL" clId="{8B134B1E-F53E-4583-8868-E8A9E7521915}" dt="2021-03-23T09:21:57.502" v="918" actId="1076"/>
          <ac:grpSpMkLst>
            <pc:docMk/>
            <pc:sldMk cId="1935257113" sldId="300"/>
            <ac:grpSpMk id="16" creationId="{02B043D5-88B5-4692-A745-7CD8A34B9BBB}"/>
          </ac:grpSpMkLst>
        </pc:grpChg>
        <pc:grpChg chg="del">
          <ac:chgData name="Dominique van Deursen" userId="a634691d-fa35-4a57-8988-70379fb87392" providerId="ADAL" clId="{8B134B1E-F53E-4583-8868-E8A9E7521915}" dt="2021-03-23T09:20:27.989" v="848" actId="478"/>
          <ac:grpSpMkLst>
            <pc:docMk/>
            <pc:sldMk cId="1935257113" sldId="300"/>
            <ac:grpSpMk id="20" creationId="{557599C2-A1E1-AD42-947A-7E028352382B}"/>
          </ac:grpSpMkLst>
        </pc:grpChg>
        <pc:grpChg chg="add mod">
          <ac:chgData name="Dominique van Deursen" userId="a634691d-fa35-4a57-8988-70379fb87392" providerId="ADAL" clId="{8B134B1E-F53E-4583-8868-E8A9E7521915}" dt="2021-03-23T09:21:53.373" v="917" actId="1076"/>
          <ac:grpSpMkLst>
            <pc:docMk/>
            <pc:sldMk cId="1935257113" sldId="300"/>
            <ac:grpSpMk id="26" creationId="{846B9B3E-B139-45D5-B9B5-A805A04DEC11}"/>
          </ac:grpSpMkLst>
        </pc:grpChg>
        <pc:picChg chg="add mod">
          <ac:chgData name="Dominique van Deursen" userId="a634691d-fa35-4a57-8988-70379fb87392" providerId="ADAL" clId="{8B134B1E-F53E-4583-8868-E8A9E7521915}" dt="2021-03-23T10:07:42.928" v="1095"/>
          <ac:picMkLst>
            <pc:docMk/>
            <pc:sldMk cId="1935257113" sldId="300"/>
            <ac:picMk id="29" creationId="{85D12E56-B7EE-4BF6-A907-2836B7AF4E6D}"/>
          </ac:picMkLst>
        </pc:picChg>
      </pc:sldChg>
      <pc:sldChg chg="new del">
        <pc:chgData name="Dominique van Deursen" userId="a634691d-fa35-4a57-8988-70379fb87392" providerId="ADAL" clId="{8B134B1E-F53E-4583-8868-E8A9E7521915}" dt="2021-03-23T09:04:54.045" v="273" actId="47"/>
        <pc:sldMkLst>
          <pc:docMk/>
          <pc:sldMk cId="3466771682" sldId="300"/>
        </pc:sldMkLst>
      </pc:sldChg>
      <pc:sldChg chg="add del">
        <pc:chgData name="Dominique van Deursen" userId="a634691d-fa35-4a57-8988-70379fb87392" providerId="ADAL" clId="{8B134B1E-F53E-4583-8868-E8A9E7521915}" dt="2021-03-23T10:03:27.632" v="1065" actId="47"/>
        <pc:sldMkLst>
          <pc:docMk/>
          <pc:sldMk cId="1952586886" sldId="301"/>
        </pc:sldMkLst>
      </pc:sldChg>
      <pc:sldChg chg="addSp delSp modSp add mod">
        <pc:chgData name="Dominique van Deursen" userId="a634691d-fa35-4a57-8988-70379fb87392" providerId="ADAL" clId="{8B134B1E-F53E-4583-8868-E8A9E7521915}" dt="2021-03-23T10:05:15.785" v="1081"/>
        <pc:sldMkLst>
          <pc:docMk/>
          <pc:sldMk cId="2483089898" sldId="302"/>
        </pc:sldMkLst>
        <pc:spChg chg="add del mod">
          <ac:chgData name="Dominique van Deursen" userId="a634691d-fa35-4a57-8988-70379fb87392" providerId="ADAL" clId="{8B134B1E-F53E-4583-8868-E8A9E7521915}" dt="2021-03-23T09:38:00.134" v="1045" actId="478"/>
          <ac:spMkLst>
            <pc:docMk/>
            <pc:sldMk cId="2483089898" sldId="302"/>
            <ac:spMk id="18" creationId="{903345C5-0D80-4CA3-BCAC-DB284DE59CAD}"/>
          </ac:spMkLst>
        </pc:spChg>
        <pc:spChg chg="del">
          <ac:chgData name="Dominique van Deursen" userId="a634691d-fa35-4a57-8988-70379fb87392" providerId="ADAL" clId="{8B134B1E-F53E-4583-8868-E8A9E7521915}" dt="2021-03-23T09:27:43.082" v="959" actId="478"/>
          <ac:spMkLst>
            <pc:docMk/>
            <pc:sldMk cId="2483089898" sldId="302"/>
            <ac:spMk id="23" creationId="{04FC2214-FD62-486A-BED8-E93C5E8F9994}"/>
          </ac:spMkLst>
        </pc:spChg>
        <pc:grpChg chg="del">
          <ac:chgData name="Dominique van Deursen" userId="a634691d-fa35-4a57-8988-70379fb87392" providerId="ADAL" clId="{8B134B1E-F53E-4583-8868-E8A9E7521915}" dt="2021-03-23T09:27:45.037" v="960" actId="478"/>
          <ac:grpSpMkLst>
            <pc:docMk/>
            <pc:sldMk cId="2483089898" sldId="302"/>
            <ac:grpSpMk id="8" creationId="{0A12E518-1BC1-4246-9D99-15D672B9392F}"/>
          </ac:grpSpMkLst>
        </pc:grpChg>
        <pc:picChg chg="add mod">
          <ac:chgData name="Dominique van Deursen" userId="a634691d-fa35-4a57-8988-70379fb87392" providerId="ADAL" clId="{8B134B1E-F53E-4583-8868-E8A9E7521915}" dt="2021-03-23T09:27:56.900" v="963" actId="14100"/>
          <ac:picMkLst>
            <pc:docMk/>
            <pc:sldMk cId="2483089898" sldId="302"/>
            <ac:picMk id="2" creationId="{FE53E322-15DF-4F6E-A600-A8DA948F4B35}"/>
          </ac:picMkLst>
        </pc:picChg>
        <pc:picChg chg="del">
          <ac:chgData name="Dominique van Deursen" userId="a634691d-fa35-4a57-8988-70379fb87392" providerId="ADAL" clId="{8B134B1E-F53E-4583-8868-E8A9E7521915}" dt="2021-03-23T09:27:42.125" v="958" actId="478"/>
          <ac:picMkLst>
            <pc:docMk/>
            <pc:sldMk cId="2483089898" sldId="302"/>
            <ac:picMk id="3" creationId="{3A644D40-18C3-4283-969E-FD3D40246EDF}"/>
          </ac:picMkLst>
        </pc:picChg>
        <pc:picChg chg="add mod">
          <ac:chgData name="Dominique van Deursen" userId="a634691d-fa35-4a57-8988-70379fb87392" providerId="ADAL" clId="{8B134B1E-F53E-4583-8868-E8A9E7521915}" dt="2021-03-23T09:29:15.240" v="969" actId="1076"/>
          <ac:picMkLst>
            <pc:docMk/>
            <pc:sldMk cId="2483089898" sldId="302"/>
            <ac:picMk id="4" creationId="{F4351D00-D87D-4D34-9768-41F192DABA36}"/>
          </ac:picMkLst>
        </pc:picChg>
        <pc:picChg chg="add mod">
          <ac:chgData name="Dominique van Deursen" userId="a634691d-fa35-4a57-8988-70379fb87392" providerId="ADAL" clId="{8B134B1E-F53E-4583-8868-E8A9E7521915}" dt="2021-03-23T10:05:15.785" v="1081"/>
          <ac:picMkLst>
            <pc:docMk/>
            <pc:sldMk cId="2483089898" sldId="302"/>
            <ac:picMk id="19" creationId="{DAC4D7EC-DE86-4026-B1DB-57009A089385}"/>
          </ac:picMkLst>
        </pc:picChg>
      </pc:sldChg>
      <pc:sldChg chg="addSp delSp modSp add del mod ord">
        <pc:chgData name="Dominique van Deursen" userId="a634691d-fa35-4a57-8988-70379fb87392" providerId="ADAL" clId="{8B134B1E-F53E-4583-8868-E8A9E7521915}" dt="2021-03-23T09:16:15.929" v="781" actId="47"/>
        <pc:sldMkLst>
          <pc:docMk/>
          <pc:sldMk cId="3687184593" sldId="302"/>
        </pc:sldMkLst>
        <pc:spChg chg="mod">
          <ac:chgData name="Dominique van Deursen" userId="a634691d-fa35-4a57-8988-70379fb87392" providerId="ADAL" clId="{8B134B1E-F53E-4583-8868-E8A9E7521915}" dt="2021-03-23T09:14:41.298" v="686" actId="20577"/>
          <ac:spMkLst>
            <pc:docMk/>
            <pc:sldMk cId="3687184593" sldId="302"/>
            <ac:spMk id="2" creationId="{906DCB2C-F652-6043-B686-660B941EBAC8}"/>
          </ac:spMkLst>
        </pc:spChg>
        <pc:spChg chg="del">
          <ac:chgData name="Dominique van Deursen" userId="a634691d-fa35-4a57-8988-70379fb87392" providerId="ADAL" clId="{8B134B1E-F53E-4583-8868-E8A9E7521915}" dt="2021-03-23T09:13:48.774" v="632" actId="478"/>
          <ac:spMkLst>
            <pc:docMk/>
            <pc:sldMk cId="3687184593" sldId="302"/>
            <ac:spMk id="4" creationId="{646B55EE-AE1F-084E-A2AF-54F4FAB881CD}"/>
          </ac:spMkLst>
        </pc:spChg>
        <pc:spChg chg="del">
          <ac:chgData name="Dominique van Deursen" userId="a634691d-fa35-4a57-8988-70379fb87392" providerId="ADAL" clId="{8B134B1E-F53E-4583-8868-E8A9E7521915}" dt="2021-03-23T09:13:47.821" v="631" actId="478"/>
          <ac:spMkLst>
            <pc:docMk/>
            <pc:sldMk cId="3687184593" sldId="302"/>
            <ac:spMk id="18" creationId="{8CF97BB0-33E6-4840-8B7D-3E26BA3559EF}"/>
          </ac:spMkLst>
        </pc:spChg>
        <pc:grpChg chg="del">
          <ac:chgData name="Dominique van Deursen" userId="a634691d-fa35-4a57-8988-70379fb87392" providerId="ADAL" clId="{8B134B1E-F53E-4583-8868-E8A9E7521915}" dt="2021-03-23T09:13:45.618" v="630" actId="478"/>
          <ac:grpSpMkLst>
            <pc:docMk/>
            <pc:sldMk cId="3687184593" sldId="302"/>
            <ac:grpSpMk id="8" creationId="{0A12E518-1BC1-4246-9D99-15D672B9392F}"/>
          </ac:grpSpMkLst>
        </pc:grpChg>
        <pc:picChg chg="add mod">
          <ac:chgData name="Dominique van Deursen" userId="a634691d-fa35-4a57-8988-70379fb87392" providerId="ADAL" clId="{8B134B1E-F53E-4583-8868-E8A9E7521915}" dt="2021-03-23T09:14:08.767" v="636" actId="1076"/>
          <ac:picMkLst>
            <pc:docMk/>
            <pc:sldMk cId="3687184593" sldId="302"/>
            <ac:picMk id="3" creationId="{099C83B2-6C6B-4294-86CB-39D4A0F483FE}"/>
          </ac:picMkLst>
        </pc:picChg>
      </pc:sldChg>
      <pc:sldChg chg="addSp delSp modSp add mod">
        <pc:chgData name="Dominique van Deursen" userId="a634691d-fa35-4a57-8988-70379fb87392" providerId="ADAL" clId="{8B134B1E-F53E-4583-8868-E8A9E7521915}" dt="2021-03-23T10:05:30.509" v="1085" actId="1076"/>
        <pc:sldMkLst>
          <pc:docMk/>
          <pc:sldMk cId="3168511301" sldId="303"/>
        </pc:sldMkLst>
        <pc:spChg chg="add mod">
          <ac:chgData name="Dominique van Deursen" userId="a634691d-fa35-4a57-8988-70379fb87392" providerId="ADAL" clId="{8B134B1E-F53E-4583-8868-E8A9E7521915}" dt="2021-03-23T09:32:42.577" v="982" actId="1582"/>
          <ac:spMkLst>
            <pc:docMk/>
            <pc:sldMk cId="3168511301" sldId="303"/>
            <ac:spMk id="6" creationId="{DB4F76AD-8CA3-4A47-8019-E74C67F8DA54}"/>
          </ac:spMkLst>
        </pc:spChg>
        <pc:picChg chg="add del mod">
          <ac:chgData name="Dominique van Deursen" userId="a634691d-fa35-4a57-8988-70379fb87392" providerId="ADAL" clId="{8B134B1E-F53E-4583-8868-E8A9E7521915}" dt="2021-03-23T09:30:22.788" v="974" actId="478"/>
          <ac:picMkLst>
            <pc:docMk/>
            <pc:sldMk cId="3168511301" sldId="303"/>
            <ac:picMk id="3" creationId="{DB53D6A2-A69E-4BD6-877D-16AC26469493}"/>
          </ac:picMkLst>
        </pc:picChg>
        <pc:picChg chg="add mod ord">
          <ac:chgData name="Dominique van Deursen" userId="a634691d-fa35-4a57-8988-70379fb87392" providerId="ADAL" clId="{8B134B1E-F53E-4583-8868-E8A9E7521915}" dt="2021-03-23T10:05:30.509" v="1085" actId="1076"/>
          <ac:picMkLst>
            <pc:docMk/>
            <pc:sldMk cId="3168511301" sldId="303"/>
            <ac:picMk id="5" creationId="{A38C96D0-8AC8-4C74-8450-420B4BF7D76E}"/>
          </ac:picMkLst>
        </pc:picChg>
        <pc:picChg chg="add mod">
          <ac:chgData name="Dominique van Deursen" userId="a634691d-fa35-4a57-8988-70379fb87392" providerId="ADAL" clId="{8B134B1E-F53E-4583-8868-E8A9E7521915}" dt="2021-03-23T10:05:19.140" v="1083"/>
          <ac:picMkLst>
            <pc:docMk/>
            <pc:sldMk cId="3168511301" sldId="303"/>
            <ac:picMk id="9" creationId="{68BD5B47-5221-48F9-9668-5A8113AFDB6C}"/>
          </ac:picMkLst>
        </pc:picChg>
      </pc:sldChg>
      <pc:sldChg chg="addSp delSp modSp add mod">
        <pc:chgData name="Dominique van Deursen" userId="a634691d-fa35-4a57-8988-70379fb87392" providerId="ADAL" clId="{8B134B1E-F53E-4583-8868-E8A9E7521915}" dt="2021-03-23T10:05:08.152" v="1080" actId="478"/>
        <pc:sldMkLst>
          <pc:docMk/>
          <pc:sldMk cId="1084824968" sldId="304"/>
        </pc:sldMkLst>
        <pc:picChg chg="del">
          <ac:chgData name="Dominique van Deursen" userId="a634691d-fa35-4a57-8988-70379fb87392" providerId="ADAL" clId="{8B134B1E-F53E-4583-8868-E8A9E7521915}" dt="2021-03-23T10:05:08.152" v="1080" actId="478"/>
          <ac:picMkLst>
            <pc:docMk/>
            <pc:sldMk cId="1084824968" sldId="304"/>
            <ac:picMk id="17" creationId="{7E6FF22F-76FC-4A82-9E8D-EE13B414AED4}"/>
          </ac:picMkLst>
        </pc:picChg>
        <pc:picChg chg="add mod">
          <ac:chgData name="Dominique van Deursen" userId="a634691d-fa35-4a57-8988-70379fb87392" providerId="ADAL" clId="{8B134B1E-F53E-4583-8868-E8A9E7521915}" dt="2021-03-23T10:05:06.297" v="1079"/>
          <ac:picMkLst>
            <pc:docMk/>
            <pc:sldMk cId="1084824968" sldId="304"/>
            <ac:picMk id="18" creationId="{A1565570-04FA-42EF-8C5D-DEB815505E24}"/>
          </ac:picMkLst>
        </pc:picChg>
      </pc:sldChg>
      <pc:sldChg chg="addSp modSp add">
        <pc:chgData name="Dominique van Deursen" userId="a634691d-fa35-4a57-8988-70379fb87392" providerId="ADAL" clId="{8B134B1E-F53E-4583-8868-E8A9E7521915}" dt="2021-03-23T10:05:17.923" v="1082"/>
        <pc:sldMkLst>
          <pc:docMk/>
          <pc:sldMk cId="613643451" sldId="305"/>
        </pc:sldMkLst>
        <pc:picChg chg="add mod">
          <ac:chgData name="Dominique van Deursen" userId="a634691d-fa35-4a57-8988-70379fb87392" providerId="ADAL" clId="{8B134B1E-F53E-4583-8868-E8A9E7521915}" dt="2021-03-23T10:05:17.923" v="1082"/>
          <ac:picMkLst>
            <pc:docMk/>
            <pc:sldMk cId="613643451" sldId="305"/>
            <ac:picMk id="8" creationId="{564FDA0E-0AA3-4B15-97F4-12FF95F2199E}"/>
          </ac:picMkLst>
        </pc:picChg>
      </pc:sldChg>
      <pc:sldChg chg="modSp add mod ord">
        <pc:chgData name="Dominique van Deursen" userId="a634691d-fa35-4a57-8988-70379fb87392" providerId="ADAL" clId="{8B134B1E-F53E-4583-8868-E8A9E7521915}" dt="2021-03-23T10:14:00.344" v="1109" actId="1038"/>
        <pc:sldMkLst>
          <pc:docMk/>
          <pc:sldMk cId="2081744895" sldId="306"/>
        </pc:sldMkLst>
        <pc:spChg chg="mod">
          <ac:chgData name="Dominique van Deursen" userId="a634691d-fa35-4a57-8988-70379fb87392" providerId="ADAL" clId="{8B134B1E-F53E-4583-8868-E8A9E7521915}" dt="2021-03-23T10:14:00.344" v="1109" actId="1038"/>
          <ac:spMkLst>
            <pc:docMk/>
            <pc:sldMk cId="2081744895" sldId="306"/>
            <ac:spMk id="6" creationId="{DB4F76AD-8CA3-4A47-8019-E74C67F8DA54}"/>
          </ac:spMkLst>
        </pc:spChg>
        <pc:picChg chg="ord">
          <ac:chgData name="Dominique van Deursen" userId="a634691d-fa35-4a57-8988-70379fb87392" providerId="ADAL" clId="{8B134B1E-F53E-4583-8868-E8A9E7521915}" dt="2021-03-23T10:13:48.583" v="1101" actId="171"/>
          <ac:picMkLst>
            <pc:docMk/>
            <pc:sldMk cId="2081744895" sldId="306"/>
            <ac:picMk id="5" creationId="{A38C96D0-8AC8-4C74-8450-420B4BF7D76E}"/>
          </ac:picMkLst>
        </pc:picChg>
      </pc:sldChg>
      <pc:sldChg chg="addSp delSp modSp add del mod">
        <pc:chgData name="Dominique van Deursen" userId="a634691d-fa35-4a57-8988-70379fb87392" providerId="ADAL" clId="{8B134B1E-F53E-4583-8868-E8A9E7521915}" dt="2021-03-23T10:06:09.813" v="1094" actId="47"/>
        <pc:sldMkLst>
          <pc:docMk/>
          <pc:sldMk cId="3392074129" sldId="306"/>
        </pc:sldMkLst>
        <pc:picChg chg="add del mod">
          <ac:chgData name="Dominique van Deursen" userId="a634691d-fa35-4a57-8988-70379fb87392" providerId="ADAL" clId="{8B134B1E-F53E-4583-8868-E8A9E7521915}" dt="2021-03-23T09:45:08.580" v="1051" actId="478"/>
          <ac:picMkLst>
            <pc:docMk/>
            <pc:sldMk cId="3392074129" sldId="306"/>
            <ac:picMk id="2" creationId="{9BA4CAA1-707A-4D37-8B9B-A08545AD5A51}"/>
          </ac:picMkLst>
        </pc:picChg>
      </pc:sldChg>
      <pc:sldChg chg="add del">
        <pc:chgData name="Dominique van Deursen" userId="a634691d-fa35-4a57-8988-70379fb87392" providerId="ADAL" clId="{8B134B1E-F53E-4583-8868-E8A9E7521915}" dt="2021-03-23T09:42:51.586" v="1047" actId="47"/>
        <pc:sldMkLst>
          <pc:docMk/>
          <pc:sldMk cId="3679199144" sldId="306"/>
        </pc:sldMkLst>
      </pc:sldChg>
      <pc:sldChg chg="add ord">
        <pc:chgData name="Dominique van Deursen" userId="a634691d-fa35-4a57-8988-70379fb87392" providerId="ADAL" clId="{8B134B1E-F53E-4583-8868-E8A9E7521915}" dt="2021-03-23T10:14:26.263" v="1112"/>
        <pc:sldMkLst>
          <pc:docMk/>
          <pc:sldMk cId="3882599734" sldId="307"/>
        </pc:sldMkLst>
      </pc:sldChg>
      <pc:sldMasterChg chg="delSldLayout">
        <pc:chgData name="Dominique van Deursen" userId="a634691d-fa35-4a57-8988-70379fb87392" providerId="ADAL" clId="{8B134B1E-F53E-4583-8868-E8A9E7521915}" dt="2021-03-23T09:34:02.691" v="985" actId="47"/>
        <pc:sldMasterMkLst>
          <pc:docMk/>
          <pc:sldMasterMk cId="1080483904" sldId="2147483648"/>
        </pc:sldMasterMkLst>
        <pc:sldLayoutChg chg="del">
          <pc:chgData name="Dominique van Deursen" userId="a634691d-fa35-4a57-8988-70379fb87392" providerId="ADAL" clId="{8B134B1E-F53E-4583-8868-E8A9E7521915}" dt="2021-03-23T09:34:02.691" v="985" actId="47"/>
          <pc:sldLayoutMkLst>
            <pc:docMk/>
            <pc:sldMasterMk cId="1080483904" sldId="2147483648"/>
            <pc:sldLayoutMk cId="3180104659" sldId="2147483660"/>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AD8EE8-159D-45B0-824F-332809987F43}"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nl-NL"/>
        </a:p>
      </dgm:t>
    </dgm:pt>
    <dgm:pt modelId="{53312901-A31D-4CD0-8337-B7BFBFF89C7A}">
      <dgm:prSet phldrT="[Text]" custT="1"/>
      <dgm:spPr>
        <a:solidFill>
          <a:srgbClr val="43A5DB"/>
        </a:solidFill>
      </dgm:spPr>
      <dgm:t>
        <a:bodyPr/>
        <a:lstStyle/>
        <a:p>
          <a:r>
            <a:rPr lang="en-US" sz="1800" dirty="0">
              <a:solidFill>
                <a:schemeClr val="tx1"/>
              </a:solidFill>
              <a:latin typeface="Museo Sans 100" panose="02000000000000000000" pitchFamily="50" charset="0"/>
            </a:rPr>
            <a:t>1</a:t>
          </a:r>
          <a:endParaRPr lang="nl-NL" sz="1800" dirty="0">
            <a:solidFill>
              <a:schemeClr val="tx1"/>
            </a:solidFill>
            <a:latin typeface="Museo Sans 100" panose="02000000000000000000" pitchFamily="50" charset="0"/>
          </a:endParaRPr>
        </a:p>
      </dgm:t>
    </dgm:pt>
    <dgm:pt modelId="{BEC900EE-74B4-482C-AF7B-60F6714901DE}" type="parTrans" cxnId="{813DB377-6022-4F07-9BCD-BE03E18EBBA7}">
      <dgm:prSet/>
      <dgm:spPr/>
      <dgm:t>
        <a:bodyPr/>
        <a:lstStyle/>
        <a:p>
          <a:endParaRPr lang="nl-NL"/>
        </a:p>
      </dgm:t>
    </dgm:pt>
    <dgm:pt modelId="{9BA0C802-AFFA-4376-AEDD-6FA672915911}" type="sibTrans" cxnId="{813DB377-6022-4F07-9BCD-BE03E18EBBA7}">
      <dgm:prSet/>
      <dgm:spPr>
        <a:solidFill>
          <a:schemeClr val="bg1">
            <a:lumMod val="85000"/>
          </a:schemeClr>
        </a:solidFill>
      </dgm:spPr>
      <dgm:t>
        <a:bodyPr/>
        <a:lstStyle/>
        <a:p>
          <a:endParaRPr lang="nl-NL"/>
        </a:p>
      </dgm:t>
    </dgm:pt>
    <dgm:pt modelId="{997FDBCA-4650-4729-8F97-896E51597DDC}">
      <dgm:prSet phldrT="[Text]" custT="1"/>
      <dgm:spPr>
        <a:solidFill>
          <a:srgbClr val="43A5DB"/>
        </a:solidFill>
      </dgm:spPr>
      <dgm:t>
        <a:bodyPr/>
        <a:lstStyle/>
        <a:p>
          <a:r>
            <a:rPr lang="en-US" sz="1800" dirty="0">
              <a:solidFill>
                <a:schemeClr val="tx1"/>
              </a:solidFill>
              <a:latin typeface="Museo Sans 100" panose="02000000000000000000" pitchFamily="50" charset="0"/>
            </a:rPr>
            <a:t>2</a:t>
          </a:r>
          <a:endParaRPr lang="nl-NL" sz="2800" dirty="0">
            <a:solidFill>
              <a:schemeClr val="tx1"/>
            </a:solidFill>
            <a:latin typeface="Museo Sans 100" panose="02000000000000000000" pitchFamily="50" charset="0"/>
          </a:endParaRPr>
        </a:p>
      </dgm:t>
    </dgm:pt>
    <dgm:pt modelId="{754C5F53-2A29-47C1-8563-50F0AD2BACCE}" type="parTrans" cxnId="{454FF521-2F0A-4EA5-A5F3-43D522F19357}">
      <dgm:prSet/>
      <dgm:spPr/>
      <dgm:t>
        <a:bodyPr/>
        <a:lstStyle/>
        <a:p>
          <a:endParaRPr lang="nl-NL"/>
        </a:p>
      </dgm:t>
    </dgm:pt>
    <dgm:pt modelId="{397D5F6B-2975-4A04-BCD6-EE5609E30CAE}" type="sibTrans" cxnId="{454FF521-2F0A-4EA5-A5F3-43D522F19357}">
      <dgm:prSet/>
      <dgm:spPr>
        <a:solidFill>
          <a:schemeClr val="bg1">
            <a:lumMod val="85000"/>
          </a:schemeClr>
        </a:solidFill>
      </dgm:spPr>
      <dgm:t>
        <a:bodyPr/>
        <a:lstStyle/>
        <a:p>
          <a:endParaRPr lang="nl-NL"/>
        </a:p>
      </dgm:t>
    </dgm:pt>
    <dgm:pt modelId="{FC19D56B-AEC7-4032-9210-48B01BE1637A}">
      <dgm:prSet phldrT="[Text]" custT="1"/>
      <dgm:spPr>
        <a:solidFill>
          <a:srgbClr val="43A5DB"/>
        </a:solidFill>
      </dgm:spPr>
      <dgm:t>
        <a:bodyPr/>
        <a:lstStyle/>
        <a:p>
          <a:r>
            <a:rPr lang="en-US" sz="1800" dirty="0">
              <a:solidFill>
                <a:schemeClr val="tx1"/>
              </a:solidFill>
              <a:latin typeface="Museo Sans 100" panose="02000000000000000000" pitchFamily="50" charset="0"/>
            </a:rPr>
            <a:t>3</a:t>
          </a:r>
          <a:endParaRPr lang="nl-NL" sz="2800" dirty="0">
            <a:solidFill>
              <a:schemeClr val="tx1"/>
            </a:solidFill>
            <a:latin typeface="Museo Sans 100" panose="02000000000000000000" pitchFamily="50" charset="0"/>
          </a:endParaRPr>
        </a:p>
      </dgm:t>
    </dgm:pt>
    <dgm:pt modelId="{1FA9B94D-7B75-4873-B321-546F31C06156}" type="parTrans" cxnId="{7576C95F-A3EE-4CB3-9D6F-2595799B11C1}">
      <dgm:prSet/>
      <dgm:spPr/>
      <dgm:t>
        <a:bodyPr/>
        <a:lstStyle/>
        <a:p>
          <a:endParaRPr lang="nl-NL"/>
        </a:p>
      </dgm:t>
    </dgm:pt>
    <dgm:pt modelId="{62996EDB-9D88-4798-8766-A946C86550A4}" type="sibTrans" cxnId="{7576C95F-A3EE-4CB3-9D6F-2595799B11C1}">
      <dgm:prSet/>
      <dgm:spPr>
        <a:solidFill>
          <a:schemeClr val="bg1">
            <a:lumMod val="85000"/>
          </a:schemeClr>
        </a:solidFill>
      </dgm:spPr>
      <dgm:t>
        <a:bodyPr/>
        <a:lstStyle/>
        <a:p>
          <a:endParaRPr lang="nl-NL"/>
        </a:p>
      </dgm:t>
    </dgm:pt>
    <dgm:pt modelId="{4598BD07-56B5-4542-A72F-59204858E4FC}">
      <dgm:prSet/>
      <dgm:spPr>
        <a:solidFill>
          <a:schemeClr val="bg1">
            <a:lumMod val="85000"/>
          </a:schemeClr>
        </a:solidFill>
      </dgm:spPr>
      <dgm:t>
        <a:bodyPr/>
        <a:lstStyle/>
        <a:p>
          <a:endParaRPr lang="nl-NL"/>
        </a:p>
      </dgm:t>
    </dgm:pt>
    <dgm:pt modelId="{5E96D84E-CDB5-4750-ABF5-6788C1969995}" type="parTrans" cxnId="{D7B6A04E-3536-4D8C-B114-FE06CAE7C42A}">
      <dgm:prSet/>
      <dgm:spPr/>
      <dgm:t>
        <a:bodyPr/>
        <a:lstStyle/>
        <a:p>
          <a:endParaRPr lang="nl-NL"/>
        </a:p>
      </dgm:t>
    </dgm:pt>
    <dgm:pt modelId="{FF941D5A-FEFF-49B0-85ED-49E341103C1F}" type="sibTrans" cxnId="{D7B6A04E-3536-4D8C-B114-FE06CAE7C42A}">
      <dgm:prSet/>
      <dgm:spPr>
        <a:solidFill>
          <a:schemeClr val="bg1">
            <a:lumMod val="85000"/>
          </a:schemeClr>
        </a:solidFill>
      </dgm:spPr>
      <dgm:t>
        <a:bodyPr/>
        <a:lstStyle/>
        <a:p>
          <a:endParaRPr lang="nl-NL"/>
        </a:p>
      </dgm:t>
    </dgm:pt>
    <dgm:pt modelId="{A410E6BE-9504-4DA9-9C7F-37814E0C7DCB}" type="pres">
      <dgm:prSet presAssocID="{8DAD8EE8-159D-45B0-824F-332809987F43}" presName="Name0" presStyleCnt="0">
        <dgm:presLayoutVars>
          <dgm:chMax/>
          <dgm:chPref/>
          <dgm:dir/>
          <dgm:animLvl val="lvl"/>
        </dgm:presLayoutVars>
      </dgm:prSet>
      <dgm:spPr/>
    </dgm:pt>
    <dgm:pt modelId="{8AE3DC5D-88B3-44BC-B319-7C9F0D57793A}" type="pres">
      <dgm:prSet presAssocID="{53312901-A31D-4CD0-8337-B7BFBFF89C7A}" presName="composite" presStyleCnt="0"/>
      <dgm:spPr/>
    </dgm:pt>
    <dgm:pt modelId="{81F1C0AC-4171-4FFD-956E-5488CB7C159D}" type="pres">
      <dgm:prSet presAssocID="{53312901-A31D-4CD0-8337-B7BFBFF89C7A}" presName="Parent1" presStyleLbl="node1" presStyleIdx="0" presStyleCnt="8">
        <dgm:presLayoutVars>
          <dgm:chMax val="1"/>
          <dgm:chPref val="1"/>
          <dgm:bulletEnabled val="1"/>
        </dgm:presLayoutVars>
      </dgm:prSet>
      <dgm:spPr/>
    </dgm:pt>
    <dgm:pt modelId="{A943F875-EA88-41D3-82B5-1B79FC02DBD5}" type="pres">
      <dgm:prSet presAssocID="{53312901-A31D-4CD0-8337-B7BFBFF89C7A}" presName="Childtext1" presStyleLbl="revTx" presStyleIdx="0" presStyleCnt="4">
        <dgm:presLayoutVars>
          <dgm:chMax val="0"/>
          <dgm:chPref val="0"/>
          <dgm:bulletEnabled val="1"/>
        </dgm:presLayoutVars>
      </dgm:prSet>
      <dgm:spPr/>
    </dgm:pt>
    <dgm:pt modelId="{99BAF6BF-C998-4C9E-BFE8-400200BA1ABD}" type="pres">
      <dgm:prSet presAssocID="{53312901-A31D-4CD0-8337-B7BFBFF89C7A}" presName="BalanceSpacing" presStyleCnt="0"/>
      <dgm:spPr/>
    </dgm:pt>
    <dgm:pt modelId="{B4B50544-4F0A-4964-989A-BA699A550576}" type="pres">
      <dgm:prSet presAssocID="{53312901-A31D-4CD0-8337-B7BFBFF89C7A}" presName="BalanceSpacing1" presStyleCnt="0"/>
      <dgm:spPr/>
    </dgm:pt>
    <dgm:pt modelId="{0F7D8A4F-2BA6-4A86-886F-D7BA86A4F9E3}" type="pres">
      <dgm:prSet presAssocID="{9BA0C802-AFFA-4376-AEDD-6FA672915911}" presName="Accent1Text" presStyleLbl="node1" presStyleIdx="1" presStyleCnt="8" custLinFactNeighborX="-283" custLinFactNeighborY="-960"/>
      <dgm:spPr/>
    </dgm:pt>
    <dgm:pt modelId="{34576820-DEDD-44F3-958E-12E1E737F0AD}" type="pres">
      <dgm:prSet presAssocID="{9BA0C802-AFFA-4376-AEDD-6FA672915911}" presName="spaceBetweenRectangles" presStyleCnt="0"/>
      <dgm:spPr/>
    </dgm:pt>
    <dgm:pt modelId="{EC3D4D54-A463-42A7-8317-7FAB098CDE02}" type="pres">
      <dgm:prSet presAssocID="{997FDBCA-4650-4729-8F97-896E51597DDC}" presName="composite" presStyleCnt="0"/>
      <dgm:spPr/>
    </dgm:pt>
    <dgm:pt modelId="{320D6380-1305-42FF-A517-A5CEDA316788}" type="pres">
      <dgm:prSet presAssocID="{997FDBCA-4650-4729-8F97-896E51597DDC}" presName="Parent1" presStyleLbl="node1" presStyleIdx="2" presStyleCnt="8">
        <dgm:presLayoutVars>
          <dgm:chMax val="1"/>
          <dgm:chPref val="1"/>
          <dgm:bulletEnabled val="1"/>
        </dgm:presLayoutVars>
      </dgm:prSet>
      <dgm:spPr/>
    </dgm:pt>
    <dgm:pt modelId="{7B88C8DE-8570-4E0F-A470-EECBFBC11EED}" type="pres">
      <dgm:prSet presAssocID="{997FDBCA-4650-4729-8F97-896E51597DDC}" presName="Childtext1" presStyleLbl="revTx" presStyleIdx="1" presStyleCnt="4">
        <dgm:presLayoutVars>
          <dgm:chMax val="0"/>
          <dgm:chPref val="0"/>
          <dgm:bulletEnabled val="1"/>
        </dgm:presLayoutVars>
      </dgm:prSet>
      <dgm:spPr/>
    </dgm:pt>
    <dgm:pt modelId="{069726C8-625B-455E-A836-DA4D0A214A81}" type="pres">
      <dgm:prSet presAssocID="{997FDBCA-4650-4729-8F97-896E51597DDC}" presName="BalanceSpacing" presStyleCnt="0"/>
      <dgm:spPr/>
    </dgm:pt>
    <dgm:pt modelId="{77A3BDB7-96AD-458B-AF0A-A31DD917B04A}" type="pres">
      <dgm:prSet presAssocID="{997FDBCA-4650-4729-8F97-896E51597DDC}" presName="BalanceSpacing1" presStyleCnt="0"/>
      <dgm:spPr/>
    </dgm:pt>
    <dgm:pt modelId="{FE5F7818-2FD8-4E3A-9305-62D4B891E06C}" type="pres">
      <dgm:prSet presAssocID="{397D5F6B-2975-4A04-BCD6-EE5609E30CAE}" presName="Accent1Text" presStyleLbl="node1" presStyleIdx="3" presStyleCnt="8"/>
      <dgm:spPr/>
    </dgm:pt>
    <dgm:pt modelId="{A9B1E0FC-921F-415F-B8BB-8FB148D93F9B}" type="pres">
      <dgm:prSet presAssocID="{397D5F6B-2975-4A04-BCD6-EE5609E30CAE}" presName="spaceBetweenRectangles" presStyleCnt="0"/>
      <dgm:spPr/>
    </dgm:pt>
    <dgm:pt modelId="{DC9FDCC9-2F5F-4FC1-8984-5D4B2C0AE4E3}" type="pres">
      <dgm:prSet presAssocID="{FC19D56B-AEC7-4032-9210-48B01BE1637A}" presName="composite" presStyleCnt="0"/>
      <dgm:spPr/>
    </dgm:pt>
    <dgm:pt modelId="{0DC81038-ED0C-43DA-9027-D422E739B1AB}" type="pres">
      <dgm:prSet presAssocID="{FC19D56B-AEC7-4032-9210-48B01BE1637A}" presName="Parent1" presStyleLbl="node1" presStyleIdx="4" presStyleCnt="8">
        <dgm:presLayoutVars>
          <dgm:chMax val="1"/>
          <dgm:chPref val="1"/>
          <dgm:bulletEnabled val="1"/>
        </dgm:presLayoutVars>
      </dgm:prSet>
      <dgm:spPr/>
    </dgm:pt>
    <dgm:pt modelId="{E7379250-2793-4C2B-B689-4729E609A1D5}" type="pres">
      <dgm:prSet presAssocID="{FC19D56B-AEC7-4032-9210-48B01BE1637A}" presName="Childtext1" presStyleLbl="revTx" presStyleIdx="2" presStyleCnt="4">
        <dgm:presLayoutVars>
          <dgm:chMax val="0"/>
          <dgm:chPref val="0"/>
          <dgm:bulletEnabled val="1"/>
        </dgm:presLayoutVars>
      </dgm:prSet>
      <dgm:spPr/>
    </dgm:pt>
    <dgm:pt modelId="{3A0E8560-DE4A-4CAC-BC8B-0D08A754BF10}" type="pres">
      <dgm:prSet presAssocID="{FC19D56B-AEC7-4032-9210-48B01BE1637A}" presName="BalanceSpacing" presStyleCnt="0"/>
      <dgm:spPr/>
    </dgm:pt>
    <dgm:pt modelId="{529F7DB4-C029-4559-90BF-337247D4DB73}" type="pres">
      <dgm:prSet presAssocID="{FC19D56B-AEC7-4032-9210-48B01BE1637A}" presName="BalanceSpacing1" presStyleCnt="0"/>
      <dgm:spPr/>
    </dgm:pt>
    <dgm:pt modelId="{6B9AFD66-BFB3-4D81-AAA0-E718F3B922C8}" type="pres">
      <dgm:prSet presAssocID="{62996EDB-9D88-4798-8766-A946C86550A4}" presName="Accent1Text" presStyleLbl="node1" presStyleIdx="5" presStyleCnt="8"/>
      <dgm:spPr/>
    </dgm:pt>
    <dgm:pt modelId="{F536BDF7-5490-41EB-864B-2E6B7D793FD6}" type="pres">
      <dgm:prSet presAssocID="{62996EDB-9D88-4798-8766-A946C86550A4}" presName="spaceBetweenRectangles" presStyleCnt="0"/>
      <dgm:spPr/>
    </dgm:pt>
    <dgm:pt modelId="{AB4260D9-9918-4ABC-A2DE-6400D0DCDC89}" type="pres">
      <dgm:prSet presAssocID="{4598BD07-56B5-4542-A72F-59204858E4FC}" presName="composite" presStyleCnt="0"/>
      <dgm:spPr/>
    </dgm:pt>
    <dgm:pt modelId="{1C6C2EEE-B96F-4521-9156-9DBBFEA524A1}" type="pres">
      <dgm:prSet presAssocID="{4598BD07-56B5-4542-A72F-59204858E4FC}" presName="Parent1" presStyleLbl="node1" presStyleIdx="6" presStyleCnt="8" custLinFactX="-7620" custLinFactY="-71367" custLinFactNeighborX="-100000" custLinFactNeighborY="-100000">
        <dgm:presLayoutVars>
          <dgm:chMax val="1"/>
          <dgm:chPref val="1"/>
          <dgm:bulletEnabled val="1"/>
        </dgm:presLayoutVars>
      </dgm:prSet>
      <dgm:spPr/>
    </dgm:pt>
    <dgm:pt modelId="{6CDD6D78-F6D3-4BE2-9396-11A2AB2134C1}" type="pres">
      <dgm:prSet presAssocID="{4598BD07-56B5-4542-A72F-59204858E4FC}" presName="Childtext1" presStyleLbl="revTx" presStyleIdx="3" presStyleCnt="4">
        <dgm:presLayoutVars>
          <dgm:chMax val="0"/>
          <dgm:chPref val="0"/>
          <dgm:bulletEnabled val="1"/>
        </dgm:presLayoutVars>
      </dgm:prSet>
      <dgm:spPr/>
    </dgm:pt>
    <dgm:pt modelId="{9B219BE0-E143-4C8B-99CF-2A9F4540DE08}" type="pres">
      <dgm:prSet presAssocID="{4598BD07-56B5-4542-A72F-59204858E4FC}" presName="BalanceSpacing" presStyleCnt="0"/>
      <dgm:spPr/>
    </dgm:pt>
    <dgm:pt modelId="{1228CAD2-9DCB-4A0D-B417-AAC79EBA1B6A}" type="pres">
      <dgm:prSet presAssocID="{4598BD07-56B5-4542-A72F-59204858E4FC}" presName="BalanceSpacing1" presStyleCnt="0"/>
      <dgm:spPr/>
    </dgm:pt>
    <dgm:pt modelId="{CFE4AECE-47BC-4246-BD05-777373410004}" type="pres">
      <dgm:prSet presAssocID="{FF941D5A-FEFF-49B0-85ED-49E341103C1F}" presName="Accent1Text" presStyleLbl="node1" presStyleIdx="7" presStyleCnt="8" custLinFactNeighborX="1181" custLinFactNeighborY="-1817"/>
      <dgm:spPr/>
    </dgm:pt>
  </dgm:ptLst>
  <dgm:cxnLst>
    <dgm:cxn modelId="{454FF521-2F0A-4EA5-A5F3-43D522F19357}" srcId="{8DAD8EE8-159D-45B0-824F-332809987F43}" destId="{997FDBCA-4650-4729-8F97-896E51597DDC}" srcOrd="1" destOrd="0" parTransId="{754C5F53-2A29-47C1-8563-50F0AD2BACCE}" sibTransId="{397D5F6B-2975-4A04-BCD6-EE5609E30CAE}"/>
    <dgm:cxn modelId="{74AD6623-B061-4759-910F-74FDCCA27D12}" type="presOf" srcId="{8DAD8EE8-159D-45B0-824F-332809987F43}" destId="{A410E6BE-9504-4DA9-9C7F-37814E0C7DCB}" srcOrd="0" destOrd="0" presId="urn:microsoft.com/office/officeart/2008/layout/AlternatingHexagons"/>
    <dgm:cxn modelId="{7576C95F-A3EE-4CB3-9D6F-2595799B11C1}" srcId="{8DAD8EE8-159D-45B0-824F-332809987F43}" destId="{FC19D56B-AEC7-4032-9210-48B01BE1637A}" srcOrd="2" destOrd="0" parTransId="{1FA9B94D-7B75-4873-B321-546F31C06156}" sibTransId="{62996EDB-9D88-4798-8766-A946C86550A4}"/>
    <dgm:cxn modelId="{D7B6A04E-3536-4D8C-B114-FE06CAE7C42A}" srcId="{8DAD8EE8-159D-45B0-824F-332809987F43}" destId="{4598BD07-56B5-4542-A72F-59204858E4FC}" srcOrd="3" destOrd="0" parTransId="{5E96D84E-CDB5-4750-ABF5-6788C1969995}" sibTransId="{FF941D5A-FEFF-49B0-85ED-49E341103C1F}"/>
    <dgm:cxn modelId="{813DB377-6022-4F07-9BCD-BE03E18EBBA7}" srcId="{8DAD8EE8-159D-45B0-824F-332809987F43}" destId="{53312901-A31D-4CD0-8337-B7BFBFF89C7A}" srcOrd="0" destOrd="0" parTransId="{BEC900EE-74B4-482C-AF7B-60F6714901DE}" sibTransId="{9BA0C802-AFFA-4376-AEDD-6FA672915911}"/>
    <dgm:cxn modelId="{A44B097D-C41C-432B-BCFF-B681CBD1A723}" type="presOf" srcId="{997FDBCA-4650-4729-8F97-896E51597DDC}" destId="{320D6380-1305-42FF-A517-A5CEDA316788}" srcOrd="0" destOrd="0" presId="urn:microsoft.com/office/officeart/2008/layout/AlternatingHexagons"/>
    <dgm:cxn modelId="{58489789-CF2B-4555-B998-7E2B4FFF864B}" type="presOf" srcId="{62996EDB-9D88-4798-8766-A946C86550A4}" destId="{6B9AFD66-BFB3-4D81-AAA0-E718F3B922C8}" srcOrd="0" destOrd="0" presId="urn:microsoft.com/office/officeart/2008/layout/AlternatingHexagons"/>
    <dgm:cxn modelId="{2F5E2C8D-D9B7-4C5D-92AF-DF3A6D65EFA6}" type="presOf" srcId="{FC19D56B-AEC7-4032-9210-48B01BE1637A}" destId="{0DC81038-ED0C-43DA-9027-D422E739B1AB}" srcOrd="0" destOrd="0" presId="urn:microsoft.com/office/officeart/2008/layout/AlternatingHexagons"/>
    <dgm:cxn modelId="{5D0113A3-8D56-4908-9C63-40D8E44A15FD}" type="presOf" srcId="{53312901-A31D-4CD0-8337-B7BFBFF89C7A}" destId="{81F1C0AC-4171-4FFD-956E-5488CB7C159D}" srcOrd="0" destOrd="0" presId="urn:microsoft.com/office/officeart/2008/layout/AlternatingHexagons"/>
    <dgm:cxn modelId="{C999CAAA-B072-4070-882F-D90F7FAD6CFD}" type="presOf" srcId="{9BA0C802-AFFA-4376-AEDD-6FA672915911}" destId="{0F7D8A4F-2BA6-4A86-886F-D7BA86A4F9E3}" srcOrd="0" destOrd="0" presId="urn:microsoft.com/office/officeart/2008/layout/AlternatingHexagons"/>
    <dgm:cxn modelId="{500E78D0-37D9-4044-85C6-118368707441}" type="presOf" srcId="{397D5F6B-2975-4A04-BCD6-EE5609E30CAE}" destId="{FE5F7818-2FD8-4E3A-9305-62D4B891E06C}" srcOrd="0" destOrd="0" presId="urn:microsoft.com/office/officeart/2008/layout/AlternatingHexagons"/>
    <dgm:cxn modelId="{9DB7E7E4-7874-41EE-91EA-6BC3BF80A74E}" type="presOf" srcId="{4598BD07-56B5-4542-A72F-59204858E4FC}" destId="{1C6C2EEE-B96F-4521-9156-9DBBFEA524A1}" srcOrd="0" destOrd="0" presId="urn:microsoft.com/office/officeart/2008/layout/AlternatingHexagons"/>
    <dgm:cxn modelId="{6C2EEEE7-42DF-4F8F-9B95-4DC2973C4EBE}" type="presOf" srcId="{FF941D5A-FEFF-49B0-85ED-49E341103C1F}" destId="{CFE4AECE-47BC-4246-BD05-777373410004}" srcOrd="0" destOrd="0" presId="urn:microsoft.com/office/officeart/2008/layout/AlternatingHexagons"/>
    <dgm:cxn modelId="{5E79792D-394C-407A-8778-4E5956923F96}" type="presParOf" srcId="{A410E6BE-9504-4DA9-9C7F-37814E0C7DCB}" destId="{8AE3DC5D-88B3-44BC-B319-7C9F0D57793A}" srcOrd="0" destOrd="0" presId="urn:microsoft.com/office/officeart/2008/layout/AlternatingHexagons"/>
    <dgm:cxn modelId="{6F158FD3-A466-472D-98AB-DE746700B969}" type="presParOf" srcId="{8AE3DC5D-88B3-44BC-B319-7C9F0D57793A}" destId="{81F1C0AC-4171-4FFD-956E-5488CB7C159D}" srcOrd="0" destOrd="0" presId="urn:microsoft.com/office/officeart/2008/layout/AlternatingHexagons"/>
    <dgm:cxn modelId="{C9370778-B325-4469-A519-50416F4D00E7}" type="presParOf" srcId="{8AE3DC5D-88B3-44BC-B319-7C9F0D57793A}" destId="{A943F875-EA88-41D3-82B5-1B79FC02DBD5}" srcOrd="1" destOrd="0" presId="urn:microsoft.com/office/officeart/2008/layout/AlternatingHexagons"/>
    <dgm:cxn modelId="{0349E891-CEFC-47DD-9D72-F94623DA5175}" type="presParOf" srcId="{8AE3DC5D-88B3-44BC-B319-7C9F0D57793A}" destId="{99BAF6BF-C998-4C9E-BFE8-400200BA1ABD}" srcOrd="2" destOrd="0" presId="urn:microsoft.com/office/officeart/2008/layout/AlternatingHexagons"/>
    <dgm:cxn modelId="{64B6A854-BDB2-465F-A726-00D8EA059FE0}" type="presParOf" srcId="{8AE3DC5D-88B3-44BC-B319-7C9F0D57793A}" destId="{B4B50544-4F0A-4964-989A-BA699A550576}" srcOrd="3" destOrd="0" presId="urn:microsoft.com/office/officeart/2008/layout/AlternatingHexagons"/>
    <dgm:cxn modelId="{157FDF14-1EE8-4202-A539-4C89E390B680}" type="presParOf" srcId="{8AE3DC5D-88B3-44BC-B319-7C9F0D57793A}" destId="{0F7D8A4F-2BA6-4A86-886F-D7BA86A4F9E3}" srcOrd="4" destOrd="0" presId="urn:microsoft.com/office/officeart/2008/layout/AlternatingHexagons"/>
    <dgm:cxn modelId="{C21C1F06-3D22-4C1C-943D-E7F59294F1D1}" type="presParOf" srcId="{A410E6BE-9504-4DA9-9C7F-37814E0C7DCB}" destId="{34576820-DEDD-44F3-958E-12E1E737F0AD}" srcOrd="1" destOrd="0" presId="urn:microsoft.com/office/officeart/2008/layout/AlternatingHexagons"/>
    <dgm:cxn modelId="{5C6905D3-466C-45F5-94DE-EAD4AF832243}" type="presParOf" srcId="{A410E6BE-9504-4DA9-9C7F-37814E0C7DCB}" destId="{EC3D4D54-A463-42A7-8317-7FAB098CDE02}" srcOrd="2" destOrd="0" presId="urn:microsoft.com/office/officeart/2008/layout/AlternatingHexagons"/>
    <dgm:cxn modelId="{AC738B45-D7DB-4621-B3BB-40A3A2A21F56}" type="presParOf" srcId="{EC3D4D54-A463-42A7-8317-7FAB098CDE02}" destId="{320D6380-1305-42FF-A517-A5CEDA316788}" srcOrd="0" destOrd="0" presId="urn:microsoft.com/office/officeart/2008/layout/AlternatingHexagons"/>
    <dgm:cxn modelId="{1D0C5DF3-248B-4000-84E9-C984B1510B3C}" type="presParOf" srcId="{EC3D4D54-A463-42A7-8317-7FAB098CDE02}" destId="{7B88C8DE-8570-4E0F-A470-EECBFBC11EED}" srcOrd="1" destOrd="0" presId="urn:microsoft.com/office/officeart/2008/layout/AlternatingHexagons"/>
    <dgm:cxn modelId="{87AA887B-1ADB-41D8-9806-2FBFFD5B7E3C}" type="presParOf" srcId="{EC3D4D54-A463-42A7-8317-7FAB098CDE02}" destId="{069726C8-625B-455E-A836-DA4D0A214A81}" srcOrd="2" destOrd="0" presId="urn:microsoft.com/office/officeart/2008/layout/AlternatingHexagons"/>
    <dgm:cxn modelId="{DD8A4BF1-272D-4408-AF3E-105D19363687}" type="presParOf" srcId="{EC3D4D54-A463-42A7-8317-7FAB098CDE02}" destId="{77A3BDB7-96AD-458B-AF0A-A31DD917B04A}" srcOrd="3" destOrd="0" presId="urn:microsoft.com/office/officeart/2008/layout/AlternatingHexagons"/>
    <dgm:cxn modelId="{C5F4564B-FA6E-4BF6-AF5E-5FE79693BC19}" type="presParOf" srcId="{EC3D4D54-A463-42A7-8317-7FAB098CDE02}" destId="{FE5F7818-2FD8-4E3A-9305-62D4B891E06C}" srcOrd="4" destOrd="0" presId="urn:microsoft.com/office/officeart/2008/layout/AlternatingHexagons"/>
    <dgm:cxn modelId="{7ABFE923-AC21-490F-9510-9C0AE46483B3}" type="presParOf" srcId="{A410E6BE-9504-4DA9-9C7F-37814E0C7DCB}" destId="{A9B1E0FC-921F-415F-B8BB-8FB148D93F9B}" srcOrd="3" destOrd="0" presId="urn:microsoft.com/office/officeart/2008/layout/AlternatingHexagons"/>
    <dgm:cxn modelId="{465C018E-A85D-45EE-9E37-07A6A6FF4912}" type="presParOf" srcId="{A410E6BE-9504-4DA9-9C7F-37814E0C7DCB}" destId="{DC9FDCC9-2F5F-4FC1-8984-5D4B2C0AE4E3}" srcOrd="4" destOrd="0" presId="urn:microsoft.com/office/officeart/2008/layout/AlternatingHexagons"/>
    <dgm:cxn modelId="{AA9FDC22-4533-42E1-8687-C75180081A2C}" type="presParOf" srcId="{DC9FDCC9-2F5F-4FC1-8984-5D4B2C0AE4E3}" destId="{0DC81038-ED0C-43DA-9027-D422E739B1AB}" srcOrd="0" destOrd="0" presId="urn:microsoft.com/office/officeart/2008/layout/AlternatingHexagons"/>
    <dgm:cxn modelId="{625BB57C-95FA-46EF-8258-03EC9586FA7B}" type="presParOf" srcId="{DC9FDCC9-2F5F-4FC1-8984-5D4B2C0AE4E3}" destId="{E7379250-2793-4C2B-B689-4729E609A1D5}" srcOrd="1" destOrd="0" presId="urn:microsoft.com/office/officeart/2008/layout/AlternatingHexagons"/>
    <dgm:cxn modelId="{39197555-0299-482A-81BF-DEAD27DA5E1D}" type="presParOf" srcId="{DC9FDCC9-2F5F-4FC1-8984-5D4B2C0AE4E3}" destId="{3A0E8560-DE4A-4CAC-BC8B-0D08A754BF10}" srcOrd="2" destOrd="0" presId="urn:microsoft.com/office/officeart/2008/layout/AlternatingHexagons"/>
    <dgm:cxn modelId="{4F25403B-848F-4E57-8E06-CC2AD70C900F}" type="presParOf" srcId="{DC9FDCC9-2F5F-4FC1-8984-5D4B2C0AE4E3}" destId="{529F7DB4-C029-4559-90BF-337247D4DB73}" srcOrd="3" destOrd="0" presId="urn:microsoft.com/office/officeart/2008/layout/AlternatingHexagons"/>
    <dgm:cxn modelId="{D802B45B-9432-4764-A1B3-64989B605D3F}" type="presParOf" srcId="{DC9FDCC9-2F5F-4FC1-8984-5D4B2C0AE4E3}" destId="{6B9AFD66-BFB3-4D81-AAA0-E718F3B922C8}" srcOrd="4" destOrd="0" presId="urn:microsoft.com/office/officeart/2008/layout/AlternatingHexagons"/>
    <dgm:cxn modelId="{9AD78903-188D-44EA-A514-BA1D27DB9CD7}" type="presParOf" srcId="{A410E6BE-9504-4DA9-9C7F-37814E0C7DCB}" destId="{F536BDF7-5490-41EB-864B-2E6B7D793FD6}" srcOrd="5" destOrd="0" presId="urn:microsoft.com/office/officeart/2008/layout/AlternatingHexagons"/>
    <dgm:cxn modelId="{3A45AC50-A434-4A68-8653-4C565EBA1A75}" type="presParOf" srcId="{A410E6BE-9504-4DA9-9C7F-37814E0C7DCB}" destId="{AB4260D9-9918-4ABC-A2DE-6400D0DCDC89}" srcOrd="6" destOrd="0" presId="urn:microsoft.com/office/officeart/2008/layout/AlternatingHexagons"/>
    <dgm:cxn modelId="{26FAE8C3-61B5-42FA-AAD3-5383C928E8BD}" type="presParOf" srcId="{AB4260D9-9918-4ABC-A2DE-6400D0DCDC89}" destId="{1C6C2EEE-B96F-4521-9156-9DBBFEA524A1}" srcOrd="0" destOrd="0" presId="urn:microsoft.com/office/officeart/2008/layout/AlternatingHexagons"/>
    <dgm:cxn modelId="{B9CCF403-2C6A-448F-8C68-8127A1CAB451}" type="presParOf" srcId="{AB4260D9-9918-4ABC-A2DE-6400D0DCDC89}" destId="{6CDD6D78-F6D3-4BE2-9396-11A2AB2134C1}" srcOrd="1" destOrd="0" presId="urn:microsoft.com/office/officeart/2008/layout/AlternatingHexagons"/>
    <dgm:cxn modelId="{983E5758-D86D-41D1-8948-BFC54715C728}" type="presParOf" srcId="{AB4260D9-9918-4ABC-A2DE-6400D0DCDC89}" destId="{9B219BE0-E143-4C8B-99CF-2A9F4540DE08}" srcOrd="2" destOrd="0" presId="urn:microsoft.com/office/officeart/2008/layout/AlternatingHexagons"/>
    <dgm:cxn modelId="{1606B02D-6EDD-4D3A-A609-2C783FE0D456}" type="presParOf" srcId="{AB4260D9-9918-4ABC-A2DE-6400D0DCDC89}" destId="{1228CAD2-9DCB-4A0D-B417-AAC79EBA1B6A}" srcOrd="3" destOrd="0" presId="urn:microsoft.com/office/officeart/2008/layout/AlternatingHexagons"/>
    <dgm:cxn modelId="{B8604670-7998-4420-8353-91D48A912BBB}" type="presParOf" srcId="{AB4260D9-9918-4ABC-A2DE-6400D0DCDC89}" destId="{CFE4AECE-47BC-4246-BD05-777373410004}" srcOrd="4" destOrd="0" presId="urn:microsoft.com/office/officeart/2008/layout/AlternatingHexagon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F1C0AC-4171-4FFD-956E-5488CB7C159D}">
      <dsp:nvSpPr>
        <dsp:cNvPr id="0" name=""/>
        <dsp:cNvSpPr/>
      </dsp:nvSpPr>
      <dsp:spPr>
        <a:xfrm rot="5400000">
          <a:off x="2022807" y="58208"/>
          <a:ext cx="884805" cy="769780"/>
        </a:xfrm>
        <a:prstGeom prst="hexagon">
          <a:avLst>
            <a:gd name="adj" fmla="val 25000"/>
            <a:gd name="vf" fmla="val 115470"/>
          </a:avLst>
        </a:prstGeom>
        <a:solidFill>
          <a:srgbClr val="43A5D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latin typeface="Museo Sans 100" panose="02000000000000000000" pitchFamily="50" charset="0"/>
            </a:rPr>
            <a:t>1</a:t>
          </a:r>
          <a:endParaRPr lang="nl-NL" sz="1800" kern="1200" dirty="0">
            <a:solidFill>
              <a:schemeClr val="tx1"/>
            </a:solidFill>
            <a:latin typeface="Museo Sans 100" panose="02000000000000000000" pitchFamily="50" charset="0"/>
          </a:endParaRPr>
        </a:p>
      </dsp:txBody>
      <dsp:txXfrm rot="-5400000">
        <a:off x="2200276" y="138578"/>
        <a:ext cx="529866" cy="609041"/>
      </dsp:txXfrm>
    </dsp:sp>
    <dsp:sp modelId="{A943F875-EA88-41D3-82B5-1B79FC02DBD5}">
      <dsp:nvSpPr>
        <dsp:cNvPr id="0" name=""/>
        <dsp:cNvSpPr/>
      </dsp:nvSpPr>
      <dsp:spPr>
        <a:xfrm>
          <a:off x="2873458" y="177657"/>
          <a:ext cx="987442" cy="530883"/>
        </a:xfrm>
        <a:prstGeom prst="rect">
          <a:avLst/>
        </a:prstGeom>
        <a:noFill/>
        <a:ln>
          <a:noFill/>
        </a:ln>
        <a:effectLst/>
      </dsp:spPr>
      <dsp:style>
        <a:lnRef idx="0">
          <a:scrgbClr r="0" g="0" b="0"/>
        </a:lnRef>
        <a:fillRef idx="0">
          <a:scrgbClr r="0" g="0" b="0"/>
        </a:fillRef>
        <a:effectRef idx="0">
          <a:scrgbClr r="0" g="0" b="0"/>
        </a:effectRef>
        <a:fontRef idx="minor"/>
      </dsp:style>
    </dsp:sp>
    <dsp:sp modelId="{0F7D8A4F-2BA6-4A86-886F-D7BA86A4F9E3}">
      <dsp:nvSpPr>
        <dsp:cNvPr id="0" name=""/>
        <dsp:cNvSpPr/>
      </dsp:nvSpPr>
      <dsp:spPr>
        <a:xfrm rot="5400000">
          <a:off x="1189265" y="57512"/>
          <a:ext cx="884805" cy="769780"/>
        </a:xfrm>
        <a:prstGeom prst="hexagon">
          <a:avLst>
            <a:gd name="adj" fmla="val 25000"/>
            <a:gd name="vf" fmla="val 115470"/>
          </a:avLst>
        </a:prstGeom>
        <a:solidFill>
          <a:schemeClr val="bg1">
            <a:lumMod val="8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nl-NL" sz="3600" kern="1200"/>
        </a:p>
      </dsp:txBody>
      <dsp:txXfrm rot="-5400000">
        <a:off x="1366734" y="137882"/>
        <a:ext cx="529866" cy="609041"/>
      </dsp:txXfrm>
    </dsp:sp>
    <dsp:sp modelId="{320D6380-1305-42FF-A517-A5CEDA316788}">
      <dsp:nvSpPr>
        <dsp:cNvPr id="0" name=""/>
        <dsp:cNvSpPr/>
      </dsp:nvSpPr>
      <dsp:spPr>
        <a:xfrm rot="5400000">
          <a:off x="1605532" y="809231"/>
          <a:ext cx="884805" cy="769780"/>
        </a:xfrm>
        <a:prstGeom prst="hexagon">
          <a:avLst>
            <a:gd name="adj" fmla="val 25000"/>
            <a:gd name="vf" fmla="val 115470"/>
          </a:avLst>
        </a:prstGeom>
        <a:solidFill>
          <a:srgbClr val="43A5D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latin typeface="Museo Sans 100" panose="02000000000000000000" pitchFamily="50" charset="0"/>
            </a:rPr>
            <a:t>2</a:t>
          </a:r>
          <a:endParaRPr lang="nl-NL" sz="2800" kern="1200" dirty="0">
            <a:solidFill>
              <a:schemeClr val="tx1"/>
            </a:solidFill>
            <a:latin typeface="Museo Sans 100" panose="02000000000000000000" pitchFamily="50" charset="0"/>
          </a:endParaRPr>
        </a:p>
      </dsp:txBody>
      <dsp:txXfrm rot="-5400000">
        <a:off x="1783001" y="889601"/>
        <a:ext cx="529866" cy="609041"/>
      </dsp:txXfrm>
    </dsp:sp>
    <dsp:sp modelId="{7B88C8DE-8570-4E0F-A470-EECBFBC11EED}">
      <dsp:nvSpPr>
        <dsp:cNvPr id="0" name=""/>
        <dsp:cNvSpPr/>
      </dsp:nvSpPr>
      <dsp:spPr>
        <a:xfrm>
          <a:off x="675602" y="928680"/>
          <a:ext cx="955589" cy="530883"/>
        </a:xfrm>
        <a:prstGeom prst="rect">
          <a:avLst/>
        </a:prstGeom>
        <a:noFill/>
        <a:ln>
          <a:noFill/>
        </a:ln>
        <a:effectLst/>
      </dsp:spPr>
      <dsp:style>
        <a:lnRef idx="0">
          <a:scrgbClr r="0" g="0" b="0"/>
        </a:lnRef>
        <a:fillRef idx="0">
          <a:scrgbClr r="0" g="0" b="0"/>
        </a:fillRef>
        <a:effectRef idx="0">
          <a:scrgbClr r="0" g="0" b="0"/>
        </a:effectRef>
        <a:fontRef idx="minor"/>
      </dsp:style>
    </dsp:sp>
    <dsp:sp modelId="{FE5F7818-2FD8-4E3A-9305-62D4B891E06C}">
      <dsp:nvSpPr>
        <dsp:cNvPr id="0" name=""/>
        <dsp:cNvSpPr/>
      </dsp:nvSpPr>
      <dsp:spPr>
        <a:xfrm rot="5400000">
          <a:off x="2436895" y="809231"/>
          <a:ext cx="884805" cy="769780"/>
        </a:xfrm>
        <a:prstGeom prst="hexagon">
          <a:avLst>
            <a:gd name="adj" fmla="val 25000"/>
            <a:gd name="vf" fmla="val 115470"/>
          </a:avLst>
        </a:prstGeom>
        <a:solidFill>
          <a:schemeClr val="bg1">
            <a:lumMod val="8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nl-NL" sz="3600" kern="1200"/>
        </a:p>
      </dsp:txBody>
      <dsp:txXfrm rot="-5400000">
        <a:off x="2614364" y="889601"/>
        <a:ext cx="529866" cy="609041"/>
      </dsp:txXfrm>
    </dsp:sp>
    <dsp:sp modelId="{0DC81038-ED0C-43DA-9027-D422E739B1AB}">
      <dsp:nvSpPr>
        <dsp:cNvPr id="0" name=""/>
        <dsp:cNvSpPr/>
      </dsp:nvSpPr>
      <dsp:spPr>
        <a:xfrm rot="5400000">
          <a:off x="2022807" y="1560254"/>
          <a:ext cx="884805" cy="769780"/>
        </a:xfrm>
        <a:prstGeom prst="hexagon">
          <a:avLst>
            <a:gd name="adj" fmla="val 25000"/>
            <a:gd name="vf" fmla="val 115470"/>
          </a:avLst>
        </a:prstGeom>
        <a:solidFill>
          <a:srgbClr val="43A5D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latin typeface="Museo Sans 100" panose="02000000000000000000" pitchFamily="50" charset="0"/>
            </a:rPr>
            <a:t>3</a:t>
          </a:r>
          <a:endParaRPr lang="nl-NL" sz="2800" kern="1200" dirty="0">
            <a:solidFill>
              <a:schemeClr val="tx1"/>
            </a:solidFill>
            <a:latin typeface="Museo Sans 100" panose="02000000000000000000" pitchFamily="50" charset="0"/>
          </a:endParaRPr>
        </a:p>
      </dsp:txBody>
      <dsp:txXfrm rot="-5400000">
        <a:off x="2200276" y="1640624"/>
        <a:ext cx="529866" cy="609041"/>
      </dsp:txXfrm>
    </dsp:sp>
    <dsp:sp modelId="{E7379250-2793-4C2B-B689-4729E609A1D5}">
      <dsp:nvSpPr>
        <dsp:cNvPr id="0" name=""/>
        <dsp:cNvSpPr/>
      </dsp:nvSpPr>
      <dsp:spPr>
        <a:xfrm>
          <a:off x="2873458" y="1679702"/>
          <a:ext cx="987442" cy="530883"/>
        </a:xfrm>
        <a:prstGeom prst="rect">
          <a:avLst/>
        </a:prstGeom>
        <a:noFill/>
        <a:ln>
          <a:noFill/>
        </a:ln>
        <a:effectLst/>
      </dsp:spPr>
      <dsp:style>
        <a:lnRef idx="0">
          <a:scrgbClr r="0" g="0" b="0"/>
        </a:lnRef>
        <a:fillRef idx="0">
          <a:scrgbClr r="0" g="0" b="0"/>
        </a:fillRef>
        <a:effectRef idx="0">
          <a:scrgbClr r="0" g="0" b="0"/>
        </a:effectRef>
        <a:fontRef idx="minor"/>
      </dsp:style>
    </dsp:sp>
    <dsp:sp modelId="{6B9AFD66-BFB3-4D81-AAA0-E718F3B922C8}">
      <dsp:nvSpPr>
        <dsp:cNvPr id="0" name=""/>
        <dsp:cNvSpPr/>
      </dsp:nvSpPr>
      <dsp:spPr>
        <a:xfrm rot="5400000">
          <a:off x="1191443" y="1560254"/>
          <a:ext cx="884805" cy="769780"/>
        </a:xfrm>
        <a:prstGeom prst="hexagon">
          <a:avLst>
            <a:gd name="adj" fmla="val 25000"/>
            <a:gd name="vf" fmla="val 115470"/>
          </a:avLst>
        </a:prstGeom>
        <a:solidFill>
          <a:schemeClr val="bg1">
            <a:lumMod val="8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nl-NL" sz="3600" kern="1200"/>
        </a:p>
      </dsp:txBody>
      <dsp:txXfrm rot="-5400000">
        <a:off x="1368912" y="1640624"/>
        <a:ext cx="529866" cy="609041"/>
      </dsp:txXfrm>
    </dsp:sp>
    <dsp:sp modelId="{1C6C2EEE-B96F-4521-9156-9DBBFEA524A1}">
      <dsp:nvSpPr>
        <dsp:cNvPr id="0" name=""/>
        <dsp:cNvSpPr/>
      </dsp:nvSpPr>
      <dsp:spPr>
        <a:xfrm rot="5400000">
          <a:off x="777094" y="795012"/>
          <a:ext cx="884805" cy="769780"/>
        </a:xfrm>
        <a:prstGeom prst="hexagon">
          <a:avLst>
            <a:gd name="adj" fmla="val 25000"/>
            <a:gd name="vf" fmla="val 115470"/>
          </a:avLst>
        </a:prstGeom>
        <a:solidFill>
          <a:schemeClr val="bg1">
            <a:lumMod val="8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endParaRPr lang="nl-NL" sz="2800" kern="1200"/>
        </a:p>
      </dsp:txBody>
      <dsp:txXfrm rot="-5400000">
        <a:off x="954563" y="875382"/>
        <a:ext cx="529866" cy="609041"/>
      </dsp:txXfrm>
    </dsp:sp>
    <dsp:sp modelId="{6CDD6D78-F6D3-4BE2-9396-11A2AB2134C1}">
      <dsp:nvSpPr>
        <dsp:cNvPr id="0" name=""/>
        <dsp:cNvSpPr/>
      </dsp:nvSpPr>
      <dsp:spPr>
        <a:xfrm>
          <a:off x="675602" y="2430725"/>
          <a:ext cx="955589" cy="530883"/>
        </a:xfrm>
        <a:prstGeom prst="rect">
          <a:avLst/>
        </a:prstGeom>
        <a:noFill/>
        <a:ln>
          <a:noFill/>
        </a:ln>
        <a:effectLst/>
      </dsp:spPr>
      <dsp:style>
        <a:lnRef idx="0">
          <a:scrgbClr r="0" g="0" b="0"/>
        </a:lnRef>
        <a:fillRef idx="0">
          <a:scrgbClr r="0" g="0" b="0"/>
        </a:fillRef>
        <a:effectRef idx="0">
          <a:scrgbClr r="0" g="0" b="0"/>
        </a:effectRef>
        <a:fontRef idx="minor"/>
      </dsp:style>
    </dsp:sp>
    <dsp:sp modelId="{CFE4AECE-47BC-4246-BD05-777373410004}">
      <dsp:nvSpPr>
        <dsp:cNvPr id="0" name=""/>
        <dsp:cNvSpPr/>
      </dsp:nvSpPr>
      <dsp:spPr>
        <a:xfrm rot="5400000">
          <a:off x="2445987" y="2295199"/>
          <a:ext cx="884805" cy="769780"/>
        </a:xfrm>
        <a:prstGeom prst="hexagon">
          <a:avLst>
            <a:gd name="adj" fmla="val 25000"/>
            <a:gd name="vf" fmla="val 115470"/>
          </a:avLst>
        </a:prstGeom>
        <a:solidFill>
          <a:schemeClr val="bg1">
            <a:lumMod val="8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nl-NL" sz="3600" kern="1200"/>
        </a:p>
      </dsp:txBody>
      <dsp:txXfrm rot="-5400000">
        <a:off x="2623456" y="2375569"/>
        <a:ext cx="529866" cy="609041"/>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693F2F-D5F5-A64E-A645-7BB89A27885B}" type="datetimeFigureOut">
              <a:rPr lang="nl-NL" smtClean="0"/>
              <a:t>19-3-2021</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nl-NL"/>
              <a:t>Tekststijl van het model bewerken
Tweede niveau
Derde niveau
Vierde niveau
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B24554-EA1D-FB4E-AFB0-7E3985431180}" type="slidenum">
              <a:rPr lang="nl-NL" smtClean="0"/>
              <a:t>‹#›</a:t>
            </a:fld>
            <a:endParaRPr lang="nl-NL"/>
          </a:p>
        </p:txBody>
      </p:sp>
    </p:spTree>
    <p:extLst>
      <p:ext uri="{BB962C8B-B14F-4D97-AF65-F5344CB8AC3E}">
        <p14:creationId xmlns:p14="http://schemas.microsoft.com/office/powerpoint/2010/main" val="3385207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Noteer op deze pagina (en eventueel een tweede ter vervolg) welke databronnen momenteel gebruikt worden. Dit kunnen zowel externe als interne bronnen zijn. Noteer per bron een korte toelichting om wat voor data het gaat. </a:t>
            </a:r>
          </a:p>
          <a:p>
            <a:endParaRPr lang="nl-NL" dirty="0"/>
          </a:p>
        </p:txBody>
      </p:sp>
      <p:sp>
        <p:nvSpPr>
          <p:cNvPr id="4" name="Tijdelijke aanduiding voor dianummer 3"/>
          <p:cNvSpPr>
            <a:spLocks noGrp="1"/>
          </p:cNvSpPr>
          <p:nvPr>
            <p:ph type="sldNum" sz="quarter" idx="5"/>
          </p:nvPr>
        </p:nvSpPr>
        <p:spPr/>
        <p:txBody>
          <a:bodyPr/>
          <a:lstStyle/>
          <a:p>
            <a:fld id="{B0B24554-EA1D-FB4E-AFB0-7E3985431180}" type="slidenum">
              <a:rPr lang="nl-NL" smtClean="0"/>
              <a:t>2</a:t>
            </a:fld>
            <a:endParaRPr lang="nl-NL"/>
          </a:p>
        </p:txBody>
      </p:sp>
    </p:spTree>
    <p:extLst>
      <p:ext uri="{BB962C8B-B14F-4D97-AF65-F5344CB8AC3E}">
        <p14:creationId xmlns:p14="http://schemas.microsoft.com/office/powerpoint/2010/main" val="37444144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Noteer op deze pagina (en eventueel een tweede ter vervolg) welke databronnen momenteel gebruikt worden. Dit kunnen zowel externe als interne bronnen zijn. Noteer per bron een korte toelichting om wat voor data het gaat. </a:t>
            </a:r>
          </a:p>
          <a:p>
            <a:endParaRPr lang="nl-NL" dirty="0"/>
          </a:p>
        </p:txBody>
      </p:sp>
      <p:sp>
        <p:nvSpPr>
          <p:cNvPr id="4" name="Tijdelijke aanduiding voor dianummer 3"/>
          <p:cNvSpPr>
            <a:spLocks noGrp="1"/>
          </p:cNvSpPr>
          <p:nvPr>
            <p:ph type="sldNum" sz="quarter" idx="5"/>
          </p:nvPr>
        </p:nvSpPr>
        <p:spPr/>
        <p:txBody>
          <a:bodyPr/>
          <a:lstStyle/>
          <a:p>
            <a:fld id="{B0B24554-EA1D-FB4E-AFB0-7E3985431180}" type="slidenum">
              <a:rPr lang="nl-NL" smtClean="0"/>
              <a:t>3</a:t>
            </a:fld>
            <a:endParaRPr lang="nl-NL"/>
          </a:p>
        </p:txBody>
      </p:sp>
    </p:spTree>
    <p:extLst>
      <p:ext uri="{BB962C8B-B14F-4D97-AF65-F5344CB8AC3E}">
        <p14:creationId xmlns:p14="http://schemas.microsoft.com/office/powerpoint/2010/main" val="15903524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Houd op deze slide een versiegeschiedenis bij zoals in dit korte voorbeeld. Noteer het altijd als er een nieuwe versie is met wijzigingen. </a:t>
            </a:r>
          </a:p>
          <a:p>
            <a:endParaRPr lang="nl-NL" dirty="0"/>
          </a:p>
        </p:txBody>
      </p:sp>
      <p:sp>
        <p:nvSpPr>
          <p:cNvPr id="4" name="Tijdelijke aanduiding voor dianummer 3"/>
          <p:cNvSpPr>
            <a:spLocks noGrp="1"/>
          </p:cNvSpPr>
          <p:nvPr>
            <p:ph type="sldNum" sz="quarter" idx="5"/>
          </p:nvPr>
        </p:nvSpPr>
        <p:spPr/>
        <p:txBody>
          <a:bodyPr/>
          <a:lstStyle/>
          <a:p>
            <a:fld id="{B0B24554-EA1D-FB4E-AFB0-7E3985431180}" type="slidenum">
              <a:rPr lang="nl-NL" smtClean="0"/>
              <a:t>4</a:t>
            </a:fld>
            <a:endParaRPr lang="nl-NL"/>
          </a:p>
        </p:txBody>
      </p:sp>
    </p:spTree>
    <p:extLst>
      <p:ext uri="{BB962C8B-B14F-4D97-AF65-F5344CB8AC3E}">
        <p14:creationId xmlns:p14="http://schemas.microsoft.com/office/powerpoint/2010/main" val="376884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Houd op deze slide een versiegeschiedenis bij zoals in dit korte voorbeeld. Noteer het altijd als er een nieuwe versie is met wijzigingen. </a:t>
            </a:r>
          </a:p>
          <a:p>
            <a:endParaRPr lang="nl-NL" dirty="0"/>
          </a:p>
        </p:txBody>
      </p:sp>
      <p:sp>
        <p:nvSpPr>
          <p:cNvPr id="4" name="Tijdelijke aanduiding voor dianummer 3"/>
          <p:cNvSpPr>
            <a:spLocks noGrp="1"/>
          </p:cNvSpPr>
          <p:nvPr>
            <p:ph type="sldNum" sz="quarter" idx="5"/>
          </p:nvPr>
        </p:nvSpPr>
        <p:spPr/>
        <p:txBody>
          <a:bodyPr/>
          <a:lstStyle/>
          <a:p>
            <a:fld id="{B0B24554-EA1D-FB4E-AFB0-7E3985431180}" type="slidenum">
              <a:rPr lang="nl-NL" smtClean="0"/>
              <a:t>5</a:t>
            </a:fld>
            <a:endParaRPr lang="nl-NL"/>
          </a:p>
        </p:txBody>
      </p:sp>
    </p:spTree>
    <p:extLst>
      <p:ext uri="{BB962C8B-B14F-4D97-AF65-F5344CB8AC3E}">
        <p14:creationId xmlns:p14="http://schemas.microsoft.com/office/powerpoint/2010/main" val="28594953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Houd op deze slide een versiegeschiedenis bij zoals in dit korte voorbeeld. Noteer het altijd als er een nieuwe versie is met wijzigingen. </a:t>
            </a:r>
          </a:p>
          <a:p>
            <a:endParaRPr lang="nl-NL" dirty="0"/>
          </a:p>
        </p:txBody>
      </p:sp>
      <p:sp>
        <p:nvSpPr>
          <p:cNvPr id="4" name="Tijdelijke aanduiding voor dianummer 3"/>
          <p:cNvSpPr>
            <a:spLocks noGrp="1"/>
          </p:cNvSpPr>
          <p:nvPr>
            <p:ph type="sldNum" sz="quarter" idx="5"/>
          </p:nvPr>
        </p:nvSpPr>
        <p:spPr/>
        <p:txBody>
          <a:bodyPr/>
          <a:lstStyle/>
          <a:p>
            <a:fld id="{B0B24554-EA1D-FB4E-AFB0-7E3985431180}" type="slidenum">
              <a:rPr lang="nl-NL" smtClean="0"/>
              <a:t>6</a:t>
            </a:fld>
            <a:endParaRPr lang="nl-NL"/>
          </a:p>
        </p:txBody>
      </p:sp>
    </p:spTree>
    <p:extLst>
      <p:ext uri="{BB962C8B-B14F-4D97-AF65-F5344CB8AC3E}">
        <p14:creationId xmlns:p14="http://schemas.microsoft.com/office/powerpoint/2010/main" val="22366059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Houd op deze slide een versiegeschiedenis bij zoals in dit korte voorbeeld. Noteer het altijd als er een nieuwe versie is met wijzigingen. </a:t>
            </a:r>
          </a:p>
          <a:p>
            <a:endParaRPr lang="nl-NL" dirty="0"/>
          </a:p>
        </p:txBody>
      </p:sp>
      <p:sp>
        <p:nvSpPr>
          <p:cNvPr id="4" name="Tijdelijke aanduiding voor dianummer 3"/>
          <p:cNvSpPr>
            <a:spLocks noGrp="1"/>
          </p:cNvSpPr>
          <p:nvPr>
            <p:ph type="sldNum" sz="quarter" idx="5"/>
          </p:nvPr>
        </p:nvSpPr>
        <p:spPr/>
        <p:txBody>
          <a:bodyPr/>
          <a:lstStyle/>
          <a:p>
            <a:fld id="{B0B24554-EA1D-FB4E-AFB0-7E3985431180}" type="slidenum">
              <a:rPr lang="nl-NL" smtClean="0"/>
              <a:t>7</a:t>
            </a:fld>
            <a:endParaRPr lang="nl-NL"/>
          </a:p>
        </p:txBody>
      </p:sp>
    </p:spTree>
    <p:extLst>
      <p:ext uri="{BB962C8B-B14F-4D97-AF65-F5344CB8AC3E}">
        <p14:creationId xmlns:p14="http://schemas.microsoft.com/office/powerpoint/2010/main" val="32718333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Houd op deze slide een versiegeschiedenis bij zoals in dit korte voorbeeld. Noteer het altijd als er een nieuwe versie is met wijzigingen. </a:t>
            </a:r>
          </a:p>
          <a:p>
            <a:endParaRPr lang="nl-NL" dirty="0"/>
          </a:p>
        </p:txBody>
      </p:sp>
      <p:sp>
        <p:nvSpPr>
          <p:cNvPr id="4" name="Tijdelijke aanduiding voor dianummer 3"/>
          <p:cNvSpPr>
            <a:spLocks noGrp="1"/>
          </p:cNvSpPr>
          <p:nvPr>
            <p:ph type="sldNum" sz="quarter" idx="5"/>
          </p:nvPr>
        </p:nvSpPr>
        <p:spPr/>
        <p:txBody>
          <a:bodyPr/>
          <a:lstStyle/>
          <a:p>
            <a:fld id="{B0B24554-EA1D-FB4E-AFB0-7E3985431180}" type="slidenum">
              <a:rPr lang="nl-NL" smtClean="0"/>
              <a:t>8</a:t>
            </a:fld>
            <a:endParaRPr lang="nl-NL"/>
          </a:p>
        </p:txBody>
      </p:sp>
    </p:spTree>
    <p:extLst>
      <p:ext uri="{BB962C8B-B14F-4D97-AF65-F5344CB8AC3E}">
        <p14:creationId xmlns:p14="http://schemas.microsoft.com/office/powerpoint/2010/main" val="728173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Houd op deze slide een versiegeschiedenis bij zoals in dit korte voorbeeld. Noteer het altijd als er een nieuwe versie is met wijzigingen. </a:t>
            </a:r>
          </a:p>
          <a:p>
            <a:endParaRPr lang="nl-NL" dirty="0"/>
          </a:p>
        </p:txBody>
      </p:sp>
      <p:sp>
        <p:nvSpPr>
          <p:cNvPr id="4" name="Tijdelijke aanduiding voor dianummer 3"/>
          <p:cNvSpPr>
            <a:spLocks noGrp="1"/>
          </p:cNvSpPr>
          <p:nvPr>
            <p:ph type="sldNum" sz="quarter" idx="5"/>
          </p:nvPr>
        </p:nvSpPr>
        <p:spPr/>
        <p:txBody>
          <a:bodyPr/>
          <a:lstStyle/>
          <a:p>
            <a:fld id="{B0B24554-EA1D-FB4E-AFB0-7E3985431180}" type="slidenum">
              <a:rPr lang="nl-NL" smtClean="0"/>
              <a:t>9</a:t>
            </a:fld>
            <a:endParaRPr lang="nl-NL"/>
          </a:p>
        </p:txBody>
      </p:sp>
    </p:spTree>
    <p:extLst>
      <p:ext uri="{BB962C8B-B14F-4D97-AF65-F5344CB8AC3E}">
        <p14:creationId xmlns:p14="http://schemas.microsoft.com/office/powerpoint/2010/main" val="5787495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39F1C4-AD95-4F4B-BACA-34E26A6F1C09}"/>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184CABFC-180D-7B49-842E-B8E6CE28DA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BC58E74D-D10F-D24F-8522-03D3566F74F6}"/>
              </a:ext>
            </a:extLst>
          </p:cNvPr>
          <p:cNvSpPr>
            <a:spLocks noGrp="1"/>
          </p:cNvSpPr>
          <p:nvPr>
            <p:ph type="dt" sz="half" idx="10"/>
          </p:nvPr>
        </p:nvSpPr>
        <p:spPr/>
        <p:txBody>
          <a:bodyPr/>
          <a:lstStyle/>
          <a:p>
            <a:fld id="{4CFAB338-20DF-C54E-B4D7-1B56EB7BC362}" type="datetime1">
              <a:rPr lang="nl-NL" smtClean="0"/>
              <a:t>19-3-2021</a:t>
            </a:fld>
            <a:endParaRPr lang="nl-NL"/>
          </a:p>
        </p:txBody>
      </p:sp>
      <p:sp>
        <p:nvSpPr>
          <p:cNvPr id="5" name="Tijdelijke aanduiding voor voettekst 4">
            <a:extLst>
              <a:ext uri="{FF2B5EF4-FFF2-40B4-BE49-F238E27FC236}">
                <a16:creationId xmlns:a16="http://schemas.microsoft.com/office/drawing/2014/main" id="{338AF973-C915-BE40-ADDC-0C3C006F8CA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9600B3A-0117-3B4D-937E-53F2C920A87F}"/>
              </a:ext>
            </a:extLst>
          </p:cNvPr>
          <p:cNvSpPr>
            <a:spLocks noGrp="1"/>
          </p:cNvSpPr>
          <p:nvPr>
            <p:ph type="sldNum" sz="quarter" idx="12"/>
          </p:nvPr>
        </p:nvSpPr>
        <p:spPr/>
        <p:txBody>
          <a:bodyPr/>
          <a:lstStyle/>
          <a:p>
            <a:fld id="{AAA66DD6-215E-C146-902A-C6D08339E34D}" type="slidenum">
              <a:rPr lang="nl-NL" smtClean="0"/>
              <a:t>‹#›</a:t>
            </a:fld>
            <a:endParaRPr lang="nl-NL"/>
          </a:p>
        </p:txBody>
      </p:sp>
    </p:spTree>
    <p:extLst>
      <p:ext uri="{BB962C8B-B14F-4D97-AF65-F5344CB8AC3E}">
        <p14:creationId xmlns:p14="http://schemas.microsoft.com/office/powerpoint/2010/main" val="1371363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7162D9-9582-1242-B257-885B883F7B9A}"/>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8BD4D7FB-00A7-B94F-BB28-26745E160CC3}"/>
              </a:ext>
            </a:extLst>
          </p:cNvPr>
          <p:cNvSpPr>
            <a:spLocks noGrp="1"/>
          </p:cNvSpPr>
          <p:nvPr>
            <p:ph type="body" orient="vert" idx="1"/>
          </p:nvPr>
        </p:nvSpPr>
        <p:spPr/>
        <p:txBody>
          <a:bodyPr vert="eaVert"/>
          <a:lstStyle/>
          <a:p>
            <a:r>
              <a:rPr lang="nl-NL"/>
              <a:t>Tekststijl van het model bewerken
Tweede niveau
Derde niveau
Vierde niveau
Vijfde niveau</a:t>
            </a:r>
          </a:p>
        </p:txBody>
      </p:sp>
      <p:sp>
        <p:nvSpPr>
          <p:cNvPr id="4" name="Tijdelijke aanduiding voor datum 3">
            <a:extLst>
              <a:ext uri="{FF2B5EF4-FFF2-40B4-BE49-F238E27FC236}">
                <a16:creationId xmlns:a16="http://schemas.microsoft.com/office/drawing/2014/main" id="{BE92EF7E-A308-7441-BEE3-1626E6711707}"/>
              </a:ext>
            </a:extLst>
          </p:cNvPr>
          <p:cNvSpPr>
            <a:spLocks noGrp="1"/>
          </p:cNvSpPr>
          <p:nvPr>
            <p:ph type="dt" sz="half" idx="10"/>
          </p:nvPr>
        </p:nvSpPr>
        <p:spPr/>
        <p:txBody>
          <a:bodyPr/>
          <a:lstStyle/>
          <a:p>
            <a:fld id="{D88BF96A-1BC7-6546-81D9-B32DB2215E31}" type="datetime1">
              <a:rPr lang="nl-NL" smtClean="0"/>
              <a:t>19-3-2021</a:t>
            </a:fld>
            <a:endParaRPr lang="nl-NL"/>
          </a:p>
        </p:txBody>
      </p:sp>
      <p:sp>
        <p:nvSpPr>
          <p:cNvPr id="5" name="Tijdelijke aanduiding voor voettekst 4">
            <a:extLst>
              <a:ext uri="{FF2B5EF4-FFF2-40B4-BE49-F238E27FC236}">
                <a16:creationId xmlns:a16="http://schemas.microsoft.com/office/drawing/2014/main" id="{8C75C6C3-BEE2-A44B-B381-27FC53EC869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1EAA3EA-9327-134E-9C03-75A51897E1D6}"/>
              </a:ext>
            </a:extLst>
          </p:cNvPr>
          <p:cNvSpPr>
            <a:spLocks noGrp="1"/>
          </p:cNvSpPr>
          <p:nvPr>
            <p:ph type="sldNum" sz="quarter" idx="12"/>
          </p:nvPr>
        </p:nvSpPr>
        <p:spPr/>
        <p:txBody>
          <a:bodyPr/>
          <a:lstStyle/>
          <a:p>
            <a:fld id="{AAA66DD6-215E-C146-902A-C6D08339E34D}" type="slidenum">
              <a:rPr lang="nl-NL" smtClean="0"/>
              <a:t>‹#›</a:t>
            </a:fld>
            <a:endParaRPr lang="nl-NL"/>
          </a:p>
        </p:txBody>
      </p:sp>
    </p:spTree>
    <p:extLst>
      <p:ext uri="{BB962C8B-B14F-4D97-AF65-F5344CB8AC3E}">
        <p14:creationId xmlns:p14="http://schemas.microsoft.com/office/powerpoint/2010/main" val="3921882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A514E5E3-A9D2-A747-9DF0-E933884FDBBE}"/>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03400A8C-6859-2242-AB1D-9AC50AE16C34}"/>
              </a:ext>
            </a:extLst>
          </p:cNvPr>
          <p:cNvSpPr>
            <a:spLocks noGrp="1"/>
          </p:cNvSpPr>
          <p:nvPr>
            <p:ph type="body" orient="vert" idx="1"/>
          </p:nvPr>
        </p:nvSpPr>
        <p:spPr>
          <a:xfrm>
            <a:off x="838200" y="365125"/>
            <a:ext cx="7734300" cy="5811838"/>
          </a:xfrm>
        </p:spPr>
        <p:txBody>
          <a:bodyPr vert="eaVert"/>
          <a:lstStyle/>
          <a:p>
            <a:r>
              <a:rPr lang="nl-NL"/>
              <a:t>Tekststijl van het model bewerken
Tweede niveau
Derde niveau
Vierde niveau
Vijfde niveau</a:t>
            </a:r>
          </a:p>
        </p:txBody>
      </p:sp>
      <p:sp>
        <p:nvSpPr>
          <p:cNvPr id="4" name="Tijdelijke aanduiding voor datum 3">
            <a:extLst>
              <a:ext uri="{FF2B5EF4-FFF2-40B4-BE49-F238E27FC236}">
                <a16:creationId xmlns:a16="http://schemas.microsoft.com/office/drawing/2014/main" id="{7138514A-1C95-E14C-A25D-EC2D71D278F4}"/>
              </a:ext>
            </a:extLst>
          </p:cNvPr>
          <p:cNvSpPr>
            <a:spLocks noGrp="1"/>
          </p:cNvSpPr>
          <p:nvPr>
            <p:ph type="dt" sz="half" idx="10"/>
          </p:nvPr>
        </p:nvSpPr>
        <p:spPr/>
        <p:txBody>
          <a:bodyPr/>
          <a:lstStyle/>
          <a:p>
            <a:fld id="{F0472E93-0E3D-5440-BA73-A4BB2D9406A2}" type="datetime1">
              <a:rPr lang="nl-NL" smtClean="0"/>
              <a:t>19-3-2021</a:t>
            </a:fld>
            <a:endParaRPr lang="nl-NL"/>
          </a:p>
        </p:txBody>
      </p:sp>
      <p:sp>
        <p:nvSpPr>
          <p:cNvPr id="5" name="Tijdelijke aanduiding voor voettekst 4">
            <a:extLst>
              <a:ext uri="{FF2B5EF4-FFF2-40B4-BE49-F238E27FC236}">
                <a16:creationId xmlns:a16="http://schemas.microsoft.com/office/drawing/2014/main" id="{BD8A4D46-98B3-7244-9B99-D834E4C367F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68AA0DA-EA45-2648-91AB-0BD3BC837256}"/>
              </a:ext>
            </a:extLst>
          </p:cNvPr>
          <p:cNvSpPr>
            <a:spLocks noGrp="1"/>
          </p:cNvSpPr>
          <p:nvPr>
            <p:ph type="sldNum" sz="quarter" idx="12"/>
          </p:nvPr>
        </p:nvSpPr>
        <p:spPr/>
        <p:txBody>
          <a:bodyPr/>
          <a:lstStyle/>
          <a:p>
            <a:fld id="{AAA66DD6-215E-C146-902A-C6D08339E34D}" type="slidenum">
              <a:rPr lang="nl-NL" smtClean="0"/>
              <a:t>‹#›</a:t>
            </a:fld>
            <a:endParaRPr lang="nl-NL"/>
          </a:p>
        </p:txBody>
      </p:sp>
    </p:spTree>
    <p:extLst>
      <p:ext uri="{BB962C8B-B14F-4D97-AF65-F5344CB8AC3E}">
        <p14:creationId xmlns:p14="http://schemas.microsoft.com/office/powerpoint/2010/main" val="517489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17B154-0BFF-4B46-BE75-04A7A4060BA4}"/>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43A25289-EFDA-3D4C-8938-B4075387E942}"/>
              </a:ext>
            </a:extLst>
          </p:cNvPr>
          <p:cNvSpPr>
            <a:spLocks noGrp="1"/>
          </p:cNvSpPr>
          <p:nvPr>
            <p:ph idx="1"/>
          </p:nvPr>
        </p:nvSpPr>
        <p:spPr/>
        <p:txBody>
          <a:bodyPr/>
          <a:lstStyle/>
          <a:p>
            <a:r>
              <a:rPr lang="nl-NL"/>
              <a:t>Tekststijl van het model bewerken
Tweede niveau
Derde niveau
Vierde niveau
Vijfde niveau</a:t>
            </a:r>
          </a:p>
        </p:txBody>
      </p:sp>
      <p:sp>
        <p:nvSpPr>
          <p:cNvPr id="4" name="Tijdelijke aanduiding voor datum 3">
            <a:extLst>
              <a:ext uri="{FF2B5EF4-FFF2-40B4-BE49-F238E27FC236}">
                <a16:creationId xmlns:a16="http://schemas.microsoft.com/office/drawing/2014/main" id="{7DEC93BE-BF42-9947-AA83-1E48D923619D}"/>
              </a:ext>
            </a:extLst>
          </p:cNvPr>
          <p:cNvSpPr>
            <a:spLocks noGrp="1"/>
          </p:cNvSpPr>
          <p:nvPr>
            <p:ph type="dt" sz="half" idx="10"/>
          </p:nvPr>
        </p:nvSpPr>
        <p:spPr/>
        <p:txBody>
          <a:bodyPr/>
          <a:lstStyle/>
          <a:p>
            <a:fld id="{EC38CD9D-972F-6D4F-B6D6-2ECF9323D2F1}" type="datetime1">
              <a:rPr lang="nl-NL" smtClean="0"/>
              <a:t>19-3-2021</a:t>
            </a:fld>
            <a:endParaRPr lang="nl-NL"/>
          </a:p>
        </p:txBody>
      </p:sp>
      <p:sp>
        <p:nvSpPr>
          <p:cNvPr id="5" name="Tijdelijke aanduiding voor voettekst 4">
            <a:extLst>
              <a:ext uri="{FF2B5EF4-FFF2-40B4-BE49-F238E27FC236}">
                <a16:creationId xmlns:a16="http://schemas.microsoft.com/office/drawing/2014/main" id="{136575A4-D01F-EC44-BC87-4149F6E314E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971F7F9-1AC4-6148-A24B-34CA43357B7B}"/>
              </a:ext>
            </a:extLst>
          </p:cNvPr>
          <p:cNvSpPr>
            <a:spLocks noGrp="1"/>
          </p:cNvSpPr>
          <p:nvPr>
            <p:ph type="sldNum" sz="quarter" idx="12"/>
          </p:nvPr>
        </p:nvSpPr>
        <p:spPr/>
        <p:txBody>
          <a:bodyPr/>
          <a:lstStyle/>
          <a:p>
            <a:fld id="{AAA66DD6-215E-C146-902A-C6D08339E34D}" type="slidenum">
              <a:rPr lang="nl-NL" smtClean="0"/>
              <a:t>‹#›</a:t>
            </a:fld>
            <a:endParaRPr lang="nl-NL"/>
          </a:p>
        </p:txBody>
      </p:sp>
    </p:spTree>
    <p:extLst>
      <p:ext uri="{BB962C8B-B14F-4D97-AF65-F5344CB8AC3E}">
        <p14:creationId xmlns:p14="http://schemas.microsoft.com/office/powerpoint/2010/main" val="2016762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FE64A7-2480-F843-A0C6-617359E81630}"/>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F7DA457D-D13E-E74E-810A-CA02F395CA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nl-NL"/>
              <a:t>Tekststijl van het model bewerken
Tweede niveau
Derde niveau
Vierde niveau
Vijfde niveau</a:t>
            </a:r>
          </a:p>
        </p:txBody>
      </p:sp>
      <p:sp>
        <p:nvSpPr>
          <p:cNvPr id="4" name="Tijdelijke aanduiding voor datum 3">
            <a:extLst>
              <a:ext uri="{FF2B5EF4-FFF2-40B4-BE49-F238E27FC236}">
                <a16:creationId xmlns:a16="http://schemas.microsoft.com/office/drawing/2014/main" id="{49E1DF60-278A-6D4D-8894-6235215B10AE}"/>
              </a:ext>
            </a:extLst>
          </p:cNvPr>
          <p:cNvSpPr>
            <a:spLocks noGrp="1"/>
          </p:cNvSpPr>
          <p:nvPr>
            <p:ph type="dt" sz="half" idx="10"/>
          </p:nvPr>
        </p:nvSpPr>
        <p:spPr/>
        <p:txBody>
          <a:bodyPr/>
          <a:lstStyle/>
          <a:p>
            <a:fld id="{C8E18734-13C8-844F-99CD-341D3AC1A5A0}" type="datetime1">
              <a:rPr lang="nl-NL" smtClean="0"/>
              <a:t>19-3-2021</a:t>
            </a:fld>
            <a:endParaRPr lang="nl-NL"/>
          </a:p>
        </p:txBody>
      </p:sp>
      <p:sp>
        <p:nvSpPr>
          <p:cNvPr id="5" name="Tijdelijke aanduiding voor voettekst 4">
            <a:extLst>
              <a:ext uri="{FF2B5EF4-FFF2-40B4-BE49-F238E27FC236}">
                <a16:creationId xmlns:a16="http://schemas.microsoft.com/office/drawing/2014/main" id="{E4BD365C-1DBD-2348-81E0-AE15DFC54A8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71021BF-D6BD-6840-9E6A-4BDB7C73317B}"/>
              </a:ext>
            </a:extLst>
          </p:cNvPr>
          <p:cNvSpPr>
            <a:spLocks noGrp="1"/>
          </p:cNvSpPr>
          <p:nvPr>
            <p:ph type="sldNum" sz="quarter" idx="12"/>
          </p:nvPr>
        </p:nvSpPr>
        <p:spPr/>
        <p:txBody>
          <a:bodyPr/>
          <a:lstStyle/>
          <a:p>
            <a:fld id="{AAA66DD6-215E-C146-902A-C6D08339E34D}" type="slidenum">
              <a:rPr lang="nl-NL" smtClean="0"/>
              <a:t>‹#›</a:t>
            </a:fld>
            <a:endParaRPr lang="nl-NL"/>
          </a:p>
        </p:txBody>
      </p:sp>
    </p:spTree>
    <p:extLst>
      <p:ext uri="{BB962C8B-B14F-4D97-AF65-F5344CB8AC3E}">
        <p14:creationId xmlns:p14="http://schemas.microsoft.com/office/powerpoint/2010/main" val="1258549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099DDB-95FF-F249-A9CE-71461AA05F61}"/>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F2B750E-D8FE-9F44-8730-3D803718CB96}"/>
              </a:ext>
            </a:extLst>
          </p:cNvPr>
          <p:cNvSpPr>
            <a:spLocks noGrp="1"/>
          </p:cNvSpPr>
          <p:nvPr>
            <p:ph sz="half" idx="1"/>
          </p:nvPr>
        </p:nvSpPr>
        <p:spPr>
          <a:xfrm>
            <a:off x="838200" y="1825625"/>
            <a:ext cx="5181600" cy="4351338"/>
          </a:xfrm>
        </p:spPr>
        <p:txBody>
          <a:bodyPr/>
          <a:lstStyle/>
          <a:p>
            <a:r>
              <a:rPr lang="nl-NL"/>
              <a:t>Tekststijl van het model bewerken
Tweede niveau
Derde niveau
Vierde niveau
Vijfde niveau</a:t>
            </a:r>
          </a:p>
        </p:txBody>
      </p:sp>
      <p:sp>
        <p:nvSpPr>
          <p:cNvPr id="4" name="Tijdelijke aanduiding voor inhoud 3">
            <a:extLst>
              <a:ext uri="{FF2B5EF4-FFF2-40B4-BE49-F238E27FC236}">
                <a16:creationId xmlns:a16="http://schemas.microsoft.com/office/drawing/2014/main" id="{2E9715A9-2D4E-8A48-9F4C-8FFE49682AFC}"/>
              </a:ext>
            </a:extLst>
          </p:cNvPr>
          <p:cNvSpPr>
            <a:spLocks noGrp="1"/>
          </p:cNvSpPr>
          <p:nvPr>
            <p:ph sz="half" idx="2"/>
          </p:nvPr>
        </p:nvSpPr>
        <p:spPr>
          <a:xfrm>
            <a:off x="6172200" y="1825625"/>
            <a:ext cx="5181600" cy="4351338"/>
          </a:xfrm>
        </p:spPr>
        <p:txBody>
          <a:bodyPr/>
          <a:lstStyle/>
          <a:p>
            <a:r>
              <a:rPr lang="nl-NL"/>
              <a:t>Tekststijl van het model bewerken
Tweede niveau
Derde niveau
Vierde niveau
Vijfde niveau</a:t>
            </a:r>
          </a:p>
        </p:txBody>
      </p:sp>
      <p:sp>
        <p:nvSpPr>
          <p:cNvPr id="5" name="Tijdelijke aanduiding voor datum 4">
            <a:extLst>
              <a:ext uri="{FF2B5EF4-FFF2-40B4-BE49-F238E27FC236}">
                <a16:creationId xmlns:a16="http://schemas.microsoft.com/office/drawing/2014/main" id="{171F0AEC-87B1-E641-A4C1-3E15F4FE49EE}"/>
              </a:ext>
            </a:extLst>
          </p:cNvPr>
          <p:cNvSpPr>
            <a:spLocks noGrp="1"/>
          </p:cNvSpPr>
          <p:nvPr>
            <p:ph type="dt" sz="half" idx="10"/>
          </p:nvPr>
        </p:nvSpPr>
        <p:spPr/>
        <p:txBody>
          <a:bodyPr/>
          <a:lstStyle/>
          <a:p>
            <a:fld id="{1CB04753-E9B1-5941-8217-B6FFE3355B7D}" type="datetime1">
              <a:rPr lang="nl-NL" smtClean="0"/>
              <a:t>19-3-2021</a:t>
            </a:fld>
            <a:endParaRPr lang="nl-NL"/>
          </a:p>
        </p:txBody>
      </p:sp>
      <p:sp>
        <p:nvSpPr>
          <p:cNvPr id="6" name="Tijdelijke aanduiding voor voettekst 5">
            <a:extLst>
              <a:ext uri="{FF2B5EF4-FFF2-40B4-BE49-F238E27FC236}">
                <a16:creationId xmlns:a16="http://schemas.microsoft.com/office/drawing/2014/main" id="{67AF3B21-8C06-B84D-8426-3F19C577362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39A60052-D26B-254F-A765-F95C29913750}"/>
              </a:ext>
            </a:extLst>
          </p:cNvPr>
          <p:cNvSpPr>
            <a:spLocks noGrp="1"/>
          </p:cNvSpPr>
          <p:nvPr>
            <p:ph type="sldNum" sz="quarter" idx="12"/>
          </p:nvPr>
        </p:nvSpPr>
        <p:spPr/>
        <p:txBody>
          <a:bodyPr/>
          <a:lstStyle/>
          <a:p>
            <a:fld id="{AAA66DD6-215E-C146-902A-C6D08339E34D}" type="slidenum">
              <a:rPr lang="nl-NL" smtClean="0"/>
              <a:t>‹#›</a:t>
            </a:fld>
            <a:endParaRPr lang="nl-NL"/>
          </a:p>
        </p:txBody>
      </p:sp>
    </p:spTree>
    <p:extLst>
      <p:ext uri="{BB962C8B-B14F-4D97-AF65-F5344CB8AC3E}">
        <p14:creationId xmlns:p14="http://schemas.microsoft.com/office/powerpoint/2010/main" val="4084166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7EA078-4BED-8242-B973-D6405BA08F08}"/>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EF3D5466-66C4-7244-AAA5-349F05684A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nl-NL"/>
              <a:t>Tekststijl van het model bewerken
Tweede niveau
Derde niveau
Vierde niveau
Vijfde niveau</a:t>
            </a:r>
          </a:p>
        </p:txBody>
      </p:sp>
      <p:sp>
        <p:nvSpPr>
          <p:cNvPr id="4" name="Tijdelijke aanduiding voor inhoud 3">
            <a:extLst>
              <a:ext uri="{FF2B5EF4-FFF2-40B4-BE49-F238E27FC236}">
                <a16:creationId xmlns:a16="http://schemas.microsoft.com/office/drawing/2014/main" id="{88C5E21A-4604-FC4D-A471-06A9B3CC51BB}"/>
              </a:ext>
            </a:extLst>
          </p:cNvPr>
          <p:cNvSpPr>
            <a:spLocks noGrp="1"/>
          </p:cNvSpPr>
          <p:nvPr>
            <p:ph sz="half" idx="2"/>
          </p:nvPr>
        </p:nvSpPr>
        <p:spPr>
          <a:xfrm>
            <a:off x="839788" y="2505075"/>
            <a:ext cx="5157787" cy="3684588"/>
          </a:xfrm>
        </p:spPr>
        <p:txBody>
          <a:bodyPr/>
          <a:lstStyle/>
          <a:p>
            <a:r>
              <a:rPr lang="nl-NL"/>
              <a:t>Tekststijl van het model bewerken
Tweede niveau
Derde niveau
Vierde niveau
Vijfde niveau</a:t>
            </a:r>
          </a:p>
        </p:txBody>
      </p:sp>
      <p:sp>
        <p:nvSpPr>
          <p:cNvPr id="5" name="Tijdelijke aanduiding voor tekst 4">
            <a:extLst>
              <a:ext uri="{FF2B5EF4-FFF2-40B4-BE49-F238E27FC236}">
                <a16:creationId xmlns:a16="http://schemas.microsoft.com/office/drawing/2014/main" id="{7D220228-288F-9E45-B7FD-124287FD3E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nl-NL"/>
              <a:t>Tekststijl van het model bewerken
Tweede niveau
Derde niveau
Vierde niveau
Vijfde niveau</a:t>
            </a:r>
          </a:p>
        </p:txBody>
      </p:sp>
      <p:sp>
        <p:nvSpPr>
          <p:cNvPr id="6" name="Tijdelijke aanduiding voor inhoud 5">
            <a:extLst>
              <a:ext uri="{FF2B5EF4-FFF2-40B4-BE49-F238E27FC236}">
                <a16:creationId xmlns:a16="http://schemas.microsoft.com/office/drawing/2014/main" id="{5879A45F-4B68-454B-929E-838CD75E122B}"/>
              </a:ext>
            </a:extLst>
          </p:cNvPr>
          <p:cNvSpPr>
            <a:spLocks noGrp="1"/>
          </p:cNvSpPr>
          <p:nvPr>
            <p:ph sz="quarter" idx="4"/>
          </p:nvPr>
        </p:nvSpPr>
        <p:spPr>
          <a:xfrm>
            <a:off x="6172200" y="2505075"/>
            <a:ext cx="5183188" cy="3684588"/>
          </a:xfrm>
        </p:spPr>
        <p:txBody>
          <a:bodyPr/>
          <a:lstStyle/>
          <a:p>
            <a:r>
              <a:rPr lang="nl-NL"/>
              <a:t>Tekststijl van het model bewerken
Tweede niveau
Derde niveau
Vierde niveau
Vijfde niveau</a:t>
            </a:r>
          </a:p>
        </p:txBody>
      </p:sp>
      <p:sp>
        <p:nvSpPr>
          <p:cNvPr id="7" name="Tijdelijke aanduiding voor datum 6">
            <a:extLst>
              <a:ext uri="{FF2B5EF4-FFF2-40B4-BE49-F238E27FC236}">
                <a16:creationId xmlns:a16="http://schemas.microsoft.com/office/drawing/2014/main" id="{6C5608F1-D063-D941-8013-C996013C02D1}"/>
              </a:ext>
            </a:extLst>
          </p:cNvPr>
          <p:cNvSpPr>
            <a:spLocks noGrp="1"/>
          </p:cNvSpPr>
          <p:nvPr>
            <p:ph type="dt" sz="half" idx="10"/>
          </p:nvPr>
        </p:nvSpPr>
        <p:spPr/>
        <p:txBody>
          <a:bodyPr/>
          <a:lstStyle/>
          <a:p>
            <a:fld id="{25522C9A-B8A7-5143-BE84-03A40288657C}" type="datetime1">
              <a:rPr lang="nl-NL" smtClean="0"/>
              <a:t>19-3-2021</a:t>
            </a:fld>
            <a:endParaRPr lang="nl-NL"/>
          </a:p>
        </p:txBody>
      </p:sp>
      <p:sp>
        <p:nvSpPr>
          <p:cNvPr id="8" name="Tijdelijke aanduiding voor voettekst 7">
            <a:extLst>
              <a:ext uri="{FF2B5EF4-FFF2-40B4-BE49-F238E27FC236}">
                <a16:creationId xmlns:a16="http://schemas.microsoft.com/office/drawing/2014/main" id="{94BC069A-46F8-0C4C-93A8-8C170DE3CFEA}"/>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54591823-F47C-4644-85E3-34A1B6A4291B}"/>
              </a:ext>
            </a:extLst>
          </p:cNvPr>
          <p:cNvSpPr>
            <a:spLocks noGrp="1"/>
          </p:cNvSpPr>
          <p:nvPr>
            <p:ph type="sldNum" sz="quarter" idx="12"/>
          </p:nvPr>
        </p:nvSpPr>
        <p:spPr/>
        <p:txBody>
          <a:bodyPr/>
          <a:lstStyle/>
          <a:p>
            <a:fld id="{AAA66DD6-215E-C146-902A-C6D08339E34D}" type="slidenum">
              <a:rPr lang="nl-NL" smtClean="0"/>
              <a:t>‹#›</a:t>
            </a:fld>
            <a:endParaRPr lang="nl-NL"/>
          </a:p>
        </p:txBody>
      </p:sp>
    </p:spTree>
    <p:extLst>
      <p:ext uri="{BB962C8B-B14F-4D97-AF65-F5344CB8AC3E}">
        <p14:creationId xmlns:p14="http://schemas.microsoft.com/office/powerpoint/2010/main" val="4107021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969E97-BE71-1649-95C1-DD4BF10DDB0B}"/>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9F58BCCF-DF31-8341-8149-7D618B54A422}"/>
              </a:ext>
            </a:extLst>
          </p:cNvPr>
          <p:cNvSpPr>
            <a:spLocks noGrp="1"/>
          </p:cNvSpPr>
          <p:nvPr>
            <p:ph type="dt" sz="half" idx="10"/>
          </p:nvPr>
        </p:nvSpPr>
        <p:spPr/>
        <p:txBody>
          <a:bodyPr/>
          <a:lstStyle/>
          <a:p>
            <a:fld id="{7ED6A054-BBC8-8C46-B4E0-53F3A7A4B231}" type="datetime1">
              <a:rPr lang="nl-NL" smtClean="0"/>
              <a:t>19-3-2021</a:t>
            </a:fld>
            <a:endParaRPr lang="nl-NL"/>
          </a:p>
        </p:txBody>
      </p:sp>
      <p:sp>
        <p:nvSpPr>
          <p:cNvPr id="4" name="Tijdelijke aanduiding voor voettekst 3">
            <a:extLst>
              <a:ext uri="{FF2B5EF4-FFF2-40B4-BE49-F238E27FC236}">
                <a16:creationId xmlns:a16="http://schemas.microsoft.com/office/drawing/2014/main" id="{D959E76F-04C3-7941-89B6-EDDDD80F9979}"/>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C3CFD670-BA7E-844D-A1C4-E8DBB0077513}"/>
              </a:ext>
            </a:extLst>
          </p:cNvPr>
          <p:cNvSpPr>
            <a:spLocks noGrp="1"/>
          </p:cNvSpPr>
          <p:nvPr>
            <p:ph type="sldNum" sz="quarter" idx="12"/>
          </p:nvPr>
        </p:nvSpPr>
        <p:spPr/>
        <p:txBody>
          <a:bodyPr/>
          <a:lstStyle/>
          <a:p>
            <a:fld id="{AAA66DD6-215E-C146-902A-C6D08339E34D}" type="slidenum">
              <a:rPr lang="nl-NL" smtClean="0"/>
              <a:t>‹#›</a:t>
            </a:fld>
            <a:endParaRPr lang="nl-NL"/>
          </a:p>
        </p:txBody>
      </p:sp>
    </p:spTree>
    <p:extLst>
      <p:ext uri="{BB962C8B-B14F-4D97-AF65-F5344CB8AC3E}">
        <p14:creationId xmlns:p14="http://schemas.microsoft.com/office/powerpoint/2010/main" val="1006225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4454EF0F-B057-9341-BCEA-CE07FCA0FF30}"/>
              </a:ext>
            </a:extLst>
          </p:cNvPr>
          <p:cNvSpPr>
            <a:spLocks noGrp="1"/>
          </p:cNvSpPr>
          <p:nvPr>
            <p:ph type="dt" sz="half" idx="10"/>
          </p:nvPr>
        </p:nvSpPr>
        <p:spPr/>
        <p:txBody>
          <a:bodyPr/>
          <a:lstStyle/>
          <a:p>
            <a:fld id="{C1D72DA7-C6B5-344D-AA56-6D8ED54268F2}" type="datetime1">
              <a:rPr lang="nl-NL" smtClean="0"/>
              <a:t>19-3-2021</a:t>
            </a:fld>
            <a:endParaRPr lang="nl-NL"/>
          </a:p>
        </p:txBody>
      </p:sp>
      <p:sp>
        <p:nvSpPr>
          <p:cNvPr id="3" name="Tijdelijke aanduiding voor voettekst 2">
            <a:extLst>
              <a:ext uri="{FF2B5EF4-FFF2-40B4-BE49-F238E27FC236}">
                <a16:creationId xmlns:a16="http://schemas.microsoft.com/office/drawing/2014/main" id="{CE720241-B9AB-A145-B749-B96CF9727916}"/>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A4C23BE7-9455-7D47-BAD6-350BD15D295F}"/>
              </a:ext>
            </a:extLst>
          </p:cNvPr>
          <p:cNvSpPr>
            <a:spLocks noGrp="1"/>
          </p:cNvSpPr>
          <p:nvPr>
            <p:ph type="sldNum" sz="quarter" idx="12"/>
          </p:nvPr>
        </p:nvSpPr>
        <p:spPr/>
        <p:txBody>
          <a:bodyPr/>
          <a:lstStyle/>
          <a:p>
            <a:fld id="{AAA66DD6-215E-C146-902A-C6D08339E34D}" type="slidenum">
              <a:rPr lang="nl-NL" smtClean="0"/>
              <a:t>‹#›</a:t>
            </a:fld>
            <a:endParaRPr lang="nl-NL"/>
          </a:p>
        </p:txBody>
      </p:sp>
    </p:spTree>
    <p:extLst>
      <p:ext uri="{BB962C8B-B14F-4D97-AF65-F5344CB8AC3E}">
        <p14:creationId xmlns:p14="http://schemas.microsoft.com/office/powerpoint/2010/main" val="439350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FF0A45-A474-C144-A180-37A1AFFE134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8BB81A35-E8AC-194C-9133-595396D41F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nl-NL"/>
              <a:t>Tekststijl van het model bewerken
Tweede niveau
Derde niveau
Vierde niveau
Vijfde niveau</a:t>
            </a:r>
          </a:p>
        </p:txBody>
      </p:sp>
      <p:sp>
        <p:nvSpPr>
          <p:cNvPr id="4" name="Tijdelijke aanduiding voor tekst 3">
            <a:extLst>
              <a:ext uri="{FF2B5EF4-FFF2-40B4-BE49-F238E27FC236}">
                <a16:creationId xmlns:a16="http://schemas.microsoft.com/office/drawing/2014/main" id="{603BA7AA-0F79-D344-B1E9-B194834C43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nl-NL"/>
              <a:t>Tekststijl van het model bewerken
Tweede niveau
Derde niveau
Vierde niveau
Vijfde niveau</a:t>
            </a:r>
          </a:p>
        </p:txBody>
      </p:sp>
      <p:sp>
        <p:nvSpPr>
          <p:cNvPr id="5" name="Tijdelijke aanduiding voor datum 4">
            <a:extLst>
              <a:ext uri="{FF2B5EF4-FFF2-40B4-BE49-F238E27FC236}">
                <a16:creationId xmlns:a16="http://schemas.microsoft.com/office/drawing/2014/main" id="{357D7EB9-83ED-654B-8D3D-28A81EC33A0F}"/>
              </a:ext>
            </a:extLst>
          </p:cNvPr>
          <p:cNvSpPr>
            <a:spLocks noGrp="1"/>
          </p:cNvSpPr>
          <p:nvPr>
            <p:ph type="dt" sz="half" idx="10"/>
          </p:nvPr>
        </p:nvSpPr>
        <p:spPr/>
        <p:txBody>
          <a:bodyPr/>
          <a:lstStyle/>
          <a:p>
            <a:fld id="{27754BBD-A572-2648-BA55-C71A8DFC51A2}" type="datetime1">
              <a:rPr lang="nl-NL" smtClean="0"/>
              <a:t>19-3-2021</a:t>
            </a:fld>
            <a:endParaRPr lang="nl-NL"/>
          </a:p>
        </p:txBody>
      </p:sp>
      <p:sp>
        <p:nvSpPr>
          <p:cNvPr id="6" name="Tijdelijke aanduiding voor voettekst 5">
            <a:extLst>
              <a:ext uri="{FF2B5EF4-FFF2-40B4-BE49-F238E27FC236}">
                <a16:creationId xmlns:a16="http://schemas.microsoft.com/office/drawing/2014/main" id="{A2626D48-F877-264A-A5F4-32CD6D178C03}"/>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A02E5460-B160-B04D-8921-940CB090740C}"/>
              </a:ext>
            </a:extLst>
          </p:cNvPr>
          <p:cNvSpPr>
            <a:spLocks noGrp="1"/>
          </p:cNvSpPr>
          <p:nvPr>
            <p:ph type="sldNum" sz="quarter" idx="12"/>
          </p:nvPr>
        </p:nvSpPr>
        <p:spPr/>
        <p:txBody>
          <a:bodyPr/>
          <a:lstStyle/>
          <a:p>
            <a:fld id="{AAA66DD6-215E-C146-902A-C6D08339E34D}" type="slidenum">
              <a:rPr lang="nl-NL" smtClean="0"/>
              <a:t>‹#›</a:t>
            </a:fld>
            <a:endParaRPr lang="nl-NL"/>
          </a:p>
        </p:txBody>
      </p:sp>
    </p:spTree>
    <p:extLst>
      <p:ext uri="{BB962C8B-B14F-4D97-AF65-F5344CB8AC3E}">
        <p14:creationId xmlns:p14="http://schemas.microsoft.com/office/powerpoint/2010/main" val="2432841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87E683-30AB-1C49-BB56-BFC3AC048E95}"/>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96EC090E-A58F-5644-80D9-538E1AF567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p>
        </p:txBody>
      </p:sp>
      <p:sp>
        <p:nvSpPr>
          <p:cNvPr id="4" name="Tijdelijke aanduiding voor tekst 3">
            <a:extLst>
              <a:ext uri="{FF2B5EF4-FFF2-40B4-BE49-F238E27FC236}">
                <a16:creationId xmlns:a16="http://schemas.microsoft.com/office/drawing/2014/main" id="{CBA9CF70-05EA-0D4A-AA92-C703767232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nl-NL"/>
              <a:t>Tekststijl van het model bewerken
Tweede niveau
Derde niveau
Vierde niveau
Vijfde niveau</a:t>
            </a:r>
          </a:p>
        </p:txBody>
      </p:sp>
      <p:sp>
        <p:nvSpPr>
          <p:cNvPr id="5" name="Tijdelijke aanduiding voor datum 4">
            <a:extLst>
              <a:ext uri="{FF2B5EF4-FFF2-40B4-BE49-F238E27FC236}">
                <a16:creationId xmlns:a16="http://schemas.microsoft.com/office/drawing/2014/main" id="{C3F92E5F-FFA1-F545-A201-753679749626}"/>
              </a:ext>
            </a:extLst>
          </p:cNvPr>
          <p:cNvSpPr>
            <a:spLocks noGrp="1"/>
          </p:cNvSpPr>
          <p:nvPr>
            <p:ph type="dt" sz="half" idx="10"/>
          </p:nvPr>
        </p:nvSpPr>
        <p:spPr/>
        <p:txBody>
          <a:bodyPr/>
          <a:lstStyle/>
          <a:p>
            <a:fld id="{6A11CEEB-B3E0-3E43-B645-30BCA1EBCE4D}" type="datetime1">
              <a:rPr lang="nl-NL" smtClean="0"/>
              <a:t>19-3-2021</a:t>
            </a:fld>
            <a:endParaRPr lang="nl-NL"/>
          </a:p>
        </p:txBody>
      </p:sp>
      <p:sp>
        <p:nvSpPr>
          <p:cNvPr id="6" name="Tijdelijke aanduiding voor voettekst 5">
            <a:extLst>
              <a:ext uri="{FF2B5EF4-FFF2-40B4-BE49-F238E27FC236}">
                <a16:creationId xmlns:a16="http://schemas.microsoft.com/office/drawing/2014/main" id="{3F052479-070A-B44B-B9C7-CBAD6A34563F}"/>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009058C-7F98-B546-BF03-32A822096086}"/>
              </a:ext>
            </a:extLst>
          </p:cNvPr>
          <p:cNvSpPr>
            <a:spLocks noGrp="1"/>
          </p:cNvSpPr>
          <p:nvPr>
            <p:ph type="sldNum" sz="quarter" idx="12"/>
          </p:nvPr>
        </p:nvSpPr>
        <p:spPr/>
        <p:txBody>
          <a:bodyPr/>
          <a:lstStyle/>
          <a:p>
            <a:fld id="{AAA66DD6-215E-C146-902A-C6D08339E34D}" type="slidenum">
              <a:rPr lang="nl-NL" smtClean="0"/>
              <a:t>‹#›</a:t>
            </a:fld>
            <a:endParaRPr lang="nl-NL"/>
          </a:p>
        </p:txBody>
      </p:sp>
    </p:spTree>
    <p:extLst>
      <p:ext uri="{BB962C8B-B14F-4D97-AF65-F5344CB8AC3E}">
        <p14:creationId xmlns:p14="http://schemas.microsoft.com/office/powerpoint/2010/main" val="1295959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33F0D17B-C71B-7042-8EF5-1D81D3AE09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C1AEFCBE-17D0-0B42-AA79-6476C871BB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nl-NL"/>
              <a:t>Tekststijl van het model bewerken
Tweede niveau
Derde niveau
Vierde niveau
Vijfde niveau</a:t>
            </a:r>
          </a:p>
        </p:txBody>
      </p:sp>
      <p:sp>
        <p:nvSpPr>
          <p:cNvPr id="4" name="Tijdelijke aanduiding voor datum 3">
            <a:extLst>
              <a:ext uri="{FF2B5EF4-FFF2-40B4-BE49-F238E27FC236}">
                <a16:creationId xmlns:a16="http://schemas.microsoft.com/office/drawing/2014/main" id="{530C550B-217B-CF45-8882-5974AA122F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D30FC2-51C9-9C42-87E6-B73FB860C215}" type="datetime1">
              <a:rPr lang="nl-NL" smtClean="0"/>
              <a:t>19-3-2021</a:t>
            </a:fld>
            <a:endParaRPr lang="nl-NL"/>
          </a:p>
        </p:txBody>
      </p:sp>
      <p:sp>
        <p:nvSpPr>
          <p:cNvPr id="5" name="Tijdelijke aanduiding voor voettekst 4">
            <a:extLst>
              <a:ext uri="{FF2B5EF4-FFF2-40B4-BE49-F238E27FC236}">
                <a16:creationId xmlns:a16="http://schemas.microsoft.com/office/drawing/2014/main" id="{81C622D6-7D36-A341-998E-31DE9C5A3E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8A1C8FC7-F03C-A546-8E42-9601E60E0E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A66DD6-215E-C146-902A-C6D08339E34D}" type="slidenum">
              <a:rPr lang="nl-NL" smtClean="0"/>
              <a:t>‹#›</a:t>
            </a:fld>
            <a:endParaRPr lang="nl-NL"/>
          </a:p>
        </p:txBody>
      </p:sp>
    </p:spTree>
    <p:extLst>
      <p:ext uri="{BB962C8B-B14F-4D97-AF65-F5344CB8AC3E}">
        <p14:creationId xmlns:p14="http://schemas.microsoft.com/office/powerpoint/2010/main" val="1080483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422EDD0-F21D-44D3-AE47-C2B906C18C80}"/>
              </a:ext>
            </a:extLst>
          </p:cNvPr>
          <p:cNvSpPr>
            <a:spLocks noGrp="1"/>
          </p:cNvSpPr>
          <p:nvPr>
            <p:ph type="sldNum" sz="quarter" idx="12"/>
          </p:nvPr>
        </p:nvSpPr>
        <p:spPr/>
        <p:txBody>
          <a:bodyPr/>
          <a:lstStyle/>
          <a:p>
            <a:fld id="{AAA66DD6-215E-C146-902A-C6D08339E34D}" type="slidenum">
              <a:rPr lang="nl-NL" smtClean="0"/>
              <a:t>1</a:t>
            </a:fld>
            <a:endParaRPr lang="nl-NL"/>
          </a:p>
        </p:txBody>
      </p:sp>
      <p:pic>
        <p:nvPicPr>
          <p:cNvPr id="4" name="Picture 3" descr="Diagram, engineering drawing&#10;&#10;Description automatically generated">
            <a:extLst>
              <a:ext uri="{FF2B5EF4-FFF2-40B4-BE49-F238E27FC236}">
                <a16:creationId xmlns:a16="http://schemas.microsoft.com/office/drawing/2014/main" id="{36ECDBA4-6662-46CF-96B8-3D316BB717C5}"/>
              </a:ext>
            </a:extLst>
          </p:cNvPr>
          <p:cNvPicPr>
            <a:picLocks noChangeAspect="1"/>
          </p:cNvPicPr>
          <p:nvPr/>
        </p:nvPicPr>
        <p:blipFill>
          <a:blip r:embed="rId2"/>
          <a:stretch>
            <a:fillRect/>
          </a:stretch>
        </p:blipFill>
        <p:spPr>
          <a:xfrm>
            <a:off x="-1" y="0"/>
            <a:ext cx="12766683" cy="6858000"/>
          </a:xfrm>
          <a:prstGeom prst="rect">
            <a:avLst/>
          </a:prstGeom>
        </p:spPr>
      </p:pic>
    </p:spTree>
    <p:extLst>
      <p:ext uri="{BB962C8B-B14F-4D97-AF65-F5344CB8AC3E}">
        <p14:creationId xmlns:p14="http://schemas.microsoft.com/office/powerpoint/2010/main" val="2218747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422EDD0-F21D-44D3-AE47-C2B906C18C80}"/>
              </a:ext>
            </a:extLst>
          </p:cNvPr>
          <p:cNvSpPr>
            <a:spLocks noGrp="1"/>
          </p:cNvSpPr>
          <p:nvPr>
            <p:ph type="sldNum" sz="quarter" idx="12"/>
          </p:nvPr>
        </p:nvSpPr>
        <p:spPr/>
        <p:txBody>
          <a:bodyPr/>
          <a:lstStyle/>
          <a:p>
            <a:fld id="{AAA66DD6-215E-C146-902A-C6D08339E34D}" type="slidenum">
              <a:rPr lang="nl-NL" smtClean="0"/>
              <a:t>10</a:t>
            </a:fld>
            <a:endParaRPr lang="nl-NL"/>
          </a:p>
        </p:txBody>
      </p:sp>
      <p:pic>
        <p:nvPicPr>
          <p:cNvPr id="4" name="Picture 3" descr="Diagram, engineering drawing&#10;&#10;Description automatically generated">
            <a:extLst>
              <a:ext uri="{FF2B5EF4-FFF2-40B4-BE49-F238E27FC236}">
                <a16:creationId xmlns:a16="http://schemas.microsoft.com/office/drawing/2014/main" id="{36ECDBA4-6662-46CF-96B8-3D316BB717C5}"/>
              </a:ext>
            </a:extLst>
          </p:cNvPr>
          <p:cNvPicPr>
            <a:picLocks noChangeAspect="1"/>
          </p:cNvPicPr>
          <p:nvPr/>
        </p:nvPicPr>
        <p:blipFill>
          <a:blip r:embed="rId2"/>
          <a:stretch>
            <a:fillRect/>
          </a:stretch>
        </p:blipFill>
        <p:spPr>
          <a:xfrm>
            <a:off x="-1" y="0"/>
            <a:ext cx="12766683" cy="6858000"/>
          </a:xfrm>
          <a:prstGeom prst="rect">
            <a:avLst/>
          </a:prstGeom>
        </p:spPr>
      </p:pic>
    </p:spTree>
    <p:extLst>
      <p:ext uri="{BB962C8B-B14F-4D97-AF65-F5344CB8AC3E}">
        <p14:creationId xmlns:p14="http://schemas.microsoft.com/office/powerpoint/2010/main" val="3882599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id="{F7AAC83D-CFDD-4D52-9820-F6B002A0FDA5}"/>
              </a:ext>
            </a:extLst>
          </p:cNvPr>
          <p:cNvPicPr>
            <a:picLocks noChangeAspect="1"/>
          </p:cNvPicPr>
          <p:nvPr/>
        </p:nvPicPr>
        <p:blipFill>
          <a:blip r:embed="rId3"/>
          <a:stretch>
            <a:fillRect/>
          </a:stretch>
        </p:blipFill>
        <p:spPr>
          <a:xfrm>
            <a:off x="1336794" y="263580"/>
            <a:ext cx="4584179" cy="6417851"/>
          </a:xfrm>
          <a:prstGeom prst="rect">
            <a:avLst/>
          </a:prstGeom>
        </p:spPr>
      </p:pic>
      <p:sp>
        <p:nvSpPr>
          <p:cNvPr id="2" name="Titel 1">
            <a:extLst>
              <a:ext uri="{FF2B5EF4-FFF2-40B4-BE49-F238E27FC236}">
                <a16:creationId xmlns:a16="http://schemas.microsoft.com/office/drawing/2014/main" id="{906DCB2C-F652-6043-B686-660B941EBAC8}"/>
              </a:ext>
            </a:extLst>
          </p:cNvPr>
          <p:cNvSpPr>
            <a:spLocks noGrp="1"/>
          </p:cNvSpPr>
          <p:nvPr>
            <p:ph type="title"/>
          </p:nvPr>
        </p:nvSpPr>
        <p:spPr>
          <a:xfrm>
            <a:off x="6271029" y="2544116"/>
            <a:ext cx="4206956" cy="945649"/>
          </a:xfrm>
        </p:spPr>
        <p:txBody>
          <a:bodyPr>
            <a:normAutofit/>
          </a:bodyPr>
          <a:lstStyle/>
          <a:p>
            <a:r>
              <a:rPr lang="en-US" sz="2800" dirty="0">
                <a:solidFill>
                  <a:srgbClr val="43A5DB"/>
                </a:solidFill>
                <a:latin typeface="Montserrat Medium" pitchFamily="2" charset="77"/>
              </a:rPr>
              <a:t>W</a:t>
            </a:r>
            <a:r>
              <a:rPr lang="nl-NL" sz="2800" dirty="0">
                <a:solidFill>
                  <a:srgbClr val="43A5DB"/>
                </a:solidFill>
                <a:latin typeface="Montserrat Medium" pitchFamily="2" charset="77"/>
              </a:rPr>
              <a:t>at is synthetische data? </a:t>
            </a:r>
            <a:endParaRPr lang="nl-NL" sz="2800" dirty="0">
              <a:solidFill>
                <a:srgbClr val="E05F30"/>
              </a:solidFill>
              <a:latin typeface="Montserrat Medium" pitchFamily="2" charset="77"/>
            </a:endParaRPr>
          </a:p>
        </p:txBody>
      </p:sp>
      <p:pic>
        <p:nvPicPr>
          <p:cNvPr id="5" name="Tijdelijke aanduiding voor inhoud 4">
            <a:extLst>
              <a:ext uri="{FF2B5EF4-FFF2-40B4-BE49-F238E27FC236}">
                <a16:creationId xmlns:a16="http://schemas.microsoft.com/office/drawing/2014/main" id="{BD548C67-128F-9642-A234-126C321FB9CD}"/>
              </a:ext>
            </a:extLst>
          </p:cNvPr>
          <p:cNvPicPr>
            <a:picLocks noGrp="1" noChangeAspect="1"/>
          </p:cNvPicPr>
          <p:nvPr>
            <p:ph idx="1"/>
          </p:nvPr>
        </p:nvPicPr>
        <p:blipFill>
          <a:blip r:embed="rId4"/>
          <a:stretch>
            <a:fillRect/>
          </a:stretch>
        </p:blipFill>
        <p:spPr>
          <a:xfrm>
            <a:off x="249383" y="176569"/>
            <a:ext cx="1647873" cy="1650670"/>
          </a:xfrm>
        </p:spPr>
      </p:pic>
      <p:sp>
        <p:nvSpPr>
          <p:cNvPr id="4" name="Tijdelijke aanduiding voor dianummer 3">
            <a:extLst>
              <a:ext uri="{FF2B5EF4-FFF2-40B4-BE49-F238E27FC236}">
                <a16:creationId xmlns:a16="http://schemas.microsoft.com/office/drawing/2014/main" id="{FCDDAC5F-D600-B940-8FB7-33BFF615A94D}"/>
              </a:ext>
            </a:extLst>
          </p:cNvPr>
          <p:cNvSpPr>
            <a:spLocks noGrp="1"/>
          </p:cNvSpPr>
          <p:nvPr>
            <p:ph type="sldNum" sz="quarter" idx="12"/>
          </p:nvPr>
        </p:nvSpPr>
        <p:spPr/>
        <p:txBody>
          <a:bodyPr/>
          <a:lstStyle/>
          <a:p>
            <a:fld id="{AAA66DD6-215E-C146-902A-C6D08339E34D}" type="slidenum">
              <a:rPr lang="nl-NL" smtClean="0"/>
              <a:t>2</a:t>
            </a:fld>
            <a:endParaRPr lang="nl-NL"/>
          </a:p>
        </p:txBody>
      </p:sp>
      <p:pic>
        <p:nvPicPr>
          <p:cNvPr id="17" name="Afbeelding 1">
            <a:extLst>
              <a:ext uri="{FF2B5EF4-FFF2-40B4-BE49-F238E27FC236}">
                <a16:creationId xmlns:a16="http://schemas.microsoft.com/office/drawing/2014/main" id="{7E6FF22F-76FC-4A82-9E8D-EE13B414AED4}"/>
              </a:ext>
            </a:extLst>
          </p:cNvPr>
          <p:cNvPicPr>
            <a:picLocks noChangeAspect="1"/>
          </p:cNvPicPr>
          <p:nvPr/>
        </p:nvPicPr>
        <p:blipFill rotWithShape="1">
          <a:blip r:embed="rId5"/>
          <a:srcRect b="11219"/>
          <a:stretch/>
        </p:blipFill>
        <p:spPr>
          <a:xfrm>
            <a:off x="8610600" y="5689055"/>
            <a:ext cx="3171039" cy="667295"/>
          </a:xfrm>
          <a:prstGeom prst="rect">
            <a:avLst/>
          </a:prstGeom>
        </p:spPr>
      </p:pic>
    </p:spTree>
    <p:extLst>
      <p:ext uri="{BB962C8B-B14F-4D97-AF65-F5344CB8AC3E}">
        <p14:creationId xmlns:p14="http://schemas.microsoft.com/office/powerpoint/2010/main" val="104294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6DCB2C-F652-6043-B686-660B941EBAC8}"/>
              </a:ext>
            </a:extLst>
          </p:cNvPr>
          <p:cNvSpPr>
            <a:spLocks noGrp="1"/>
          </p:cNvSpPr>
          <p:nvPr>
            <p:ph type="title"/>
          </p:nvPr>
        </p:nvSpPr>
        <p:spPr>
          <a:xfrm>
            <a:off x="2310740" y="176569"/>
            <a:ext cx="9528959" cy="945649"/>
          </a:xfrm>
        </p:spPr>
        <p:txBody>
          <a:bodyPr>
            <a:normAutofit/>
          </a:bodyPr>
          <a:lstStyle/>
          <a:p>
            <a:r>
              <a:rPr lang="nl-NL" sz="2800" dirty="0">
                <a:solidFill>
                  <a:srgbClr val="43A5DB"/>
                </a:solidFill>
                <a:latin typeface="Montserrat Medium" pitchFamily="2" charset="77"/>
              </a:rPr>
              <a:t>Voorwaarden voor succes</a:t>
            </a:r>
            <a:endParaRPr lang="nl-NL" sz="2800" dirty="0">
              <a:solidFill>
                <a:srgbClr val="E05F30"/>
              </a:solidFill>
              <a:latin typeface="Montserrat Medium" pitchFamily="2" charset="77"/>
            </a:endParaRPr>
          </a:p>
        </p:txBody>
      </p:sp>
      <p:pic>
        <p:nvPicPr>
          <p:cNvPr id="5" name="Tijdelijke aanduiding voor inhoud 4">
            <a:extLst>
              <a:ext uri="{FF2B5EF4-FFF2-40B4-BE49-F238E27FC236}">
                <a16:creationId xmlns:a16="http://schemas.microsoft.com/office/drawing/2014/main" id="{BD548C67-128F-9642-A234-126C321FB9CD}"/>
              </a:ext>
            </a:extLst>
          </p:cNvPr>
          <p:cNvPicPr>
            <a:picLocks noGrp="1" noChangeAspect="1"/>
          </p:cNvPicPr>
          <p:nvPr>
            <p:ph idx="1"/>
          </p:nvPr>
        </p:nvPicPr>
        <p:blipFill>
          <a:blip r:embed="rId3"/>
          <a:stretch>
            <a:fillRect/>
          </a:stretch>
        </p:blipFill>
        <p:spPr>
          <a:xfrm>
            <a:off x="249383" y="176569"/>
            <a:ext cx="1647873" cy="1650670"/>
          </a:xfrm>
        </p:spPr>
      </p:pic>
      <p:sp>
        <p:nvSpPr>
          <p:cNvPr id="6" name="Line 8">
            <a:extLst>
              <a:ext uri="{FF2B5EF4-FFF2-40B4-BE49-F238E27FC236}">
                <a16:creationId xmlns:a16="http://schemas.microsoft.com/office/drawing/2014/main" id="{EE832C40-4EC6-544F-815F-E160D8AE8DDA}"/>
              </a:ext>
            </a:extLst>
          </p:cNvPr>
          <p:cNvSpPr/>
          <p:nvPr/>
        </p:nvSpPr>
        <p:spPr>
          <a:xfrm>
            <a:off x="2161308" y="1122218"/>
            <a:ext cx="9189577" cy="360"/>
          </a:xfrm>
          <a:prstGeom prst="line">
            <a:avLst/>
          </a:prstGeom>
          <a:ln>
            <a:solidFill>
              <a:srgbClr val="20AEE0"/>
            </a:solidFill>
            <a:round/>
          </a:ln>
        </p:spPr>
        <p:style>
          <a:lnRef idx="1">
            <a:schemeClr val="accent1"/>
          </a:lnRef>
          <a:fillRef idx="0">
            <a:schemeClr val="accent1"/>
          </a:fillRef>
          <a:effectRef idx="0">
            <a:schemeClr val="accent1"/>
          </a:effectRef>
          <a:fontRef idx="minor"/>
        </p:style>
      </p:sp>
      <p:sp>
        <p:nvSpPr>
          <p:cNvPr id="4" name="Tijdelijke aanduiding voor dianummer 3">
            <a:extLst>
              <a:ext uri="{FF2B5EF4-FFF2-40B4-BE49-F238E27FC236}">
                <a16:creationId xmlns:a16="http://schemas.microsoft.com/office/drawing/2014/main" id="{FCDDAC5F-D600-B940-8FB7-33BFF615A94D}"/>
              </a:ext>
            </a:extLst>
          </p:cNvPr>
          <p:cNvSpPr>
            <a:spLocks noGrp="1"/>
          </p:cNvSpPr>
          <p:nvPr>
            <p:ph type="sldNum" sz="quarter" idx="12"/>
          </p:nvPr>
        </p:nvSpPr>
        <p:spPr/>
        <p:txBody>
          <a:bodyPr/>
          <a:lstStyle/>
          <a:p>
            <a:fld id="{AAA66DD6-215E-C146-902A-C6D08339E34D}" type="slidenum">
              <a:rPr lang="nl-NL" smtClean="0"/>
              <a:t>3</a:t>
            </a:fld>
            <a:endParaRPr lang="nl-NL"/>
          </a:p>
        </p:txBody>
      </p:sp>
      <p:graphicFrame>
        <p:nvGraphicFramePr>
          <p:cNvPr id="9" name="Diagram 8">
            <a:extLst>
              <a:ext uri="{FF2B5EF4-FFF2-40B4-BE49-F238E27FC236}">
                <a16:creationId xmlns:a16="http://schemas.microsoft.com/office/drawing/2014/main" id="{C2CF256E-F88B-624E-BC16-C4FF8453310D}"/>
              </a:ext>
            </a:extLst>
          </p:cNvPr>
          <p:cNvGraphicFramePr/>
          <p:nvPr/>
        </p:nvGraphicFramePr>
        <p:xfrm>
          <a:off x="1273696" y="2338659"/>
          <a:ext cx="4536504" cy="313926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nvGrpSpPr>
          <p:cNvPr id="10" name="Group 18">
            <a:extLst>
              <a:ext uri="{FF2B5EF4-FFF2-40B4-BE49-F238E27FC236}">
                <a16:creationId xmlns:a16="http://schemas.microsoft.com/office/drawing/2014/main" id="{76519507-DB0F-EB45-A38A-D42745D43CB8}"/>
              </a:ext>
            </a:extLst>
          </p:cNvPr>
          <p:cNvGrpSpPr/>
          <p:nvPr/>
        </p:nvGrpSpPr>
        <p:grpSpPr>
          <a:xfrm>
            <a:off x="2071703" y="1592921"/>
            <a:ext cx="769780" cy="884805"/>
            <a:chOff x="2880323" y="1485142"/>
            <a:chExt cx="769780" cy="884805"/>
          </a:xfrm>
        </p:grpSpPr>
        <p:sp>
          <p:nvSpPr>
            <p:cNvPr id="11" name="Hexagon 19">
              <a:extLst>
                <a:ext uri="{FF2B5EF4-FFF2-40B4-BE49-F238E27FC236}">
                  <a16:creationId xmlns:a16="http://schemas.microsoft.com/office/drawing/2014/main" id="{51E8F0DB-D163-0444-A7F0-8CA1C641C0BD}"/>
                </a:ext>
              </a:extLst>
            </p:cNvPr>
            <p:cNvSpPr/>
            <p:nvPr/>
          </p:nvSpPr>
          <p:spPr>
            <a:xfrm rot="5400000">
              <a:off x="2822810" y="1542655"/>
              <a:ext cx="884805" cy="769780"/>
            </a:xfrm>
            <a:prstGeom prst="hexagon">
              <a:avLst>
                <a:gd name="adj" fmla="val 25000"/>
                <a:gd name="vf" fmla="val 115470"/>
              </a:avLst>
            </a:prstGeom>
            <a:solidFill>
              <a:schemeClr val="bg1">
                <a:lumMod val="8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2" name="Hexagon 4">
              <a:extLst>
                <a:ext uri="{FF2B5EF4-FFF2-40B4-BE49-F238E27FC236}">
                  <a16:creationId xmlns:a16="http://schemas.microsoft.com/office/drawing/2014/main" id="{07202511-F88F-A843-A2B4-9DE5A91802A2}"/>
                </a:ext>
              </a:extLst>
            </p:cNvPr>
            <p:cNvSpPr txBox="1"/>
            <p:nvPr/>
          </p:nvSpPr>
          <p:spPr>
            <a:xfrm>
              <a:off x="3000279" y="1623025"/>
              <a:ext cx="529866" cy="60904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nl-NL" sz="3600" kern="1200"/>
            </a:p>
          </p:txBody>
        </p:sp>
      </p:grpSp>
      <p:grpSp>
        <p:nvGrpSpPr>
          <p:cNvPr id="13" name="Group 8">
            <a:extLst>
              <a:ext uri="{FF2B5EF4-FFF2-40B4-BE49-F238E27FC236}">
                <a16:creationId xmlns:a16="http://schemas.microsoft.com/office/drawing/2014/main" id="{749FFE0B-C8DC-6C42-8206-7168254016FE}"/>
              </a:ext>
            </a:extLst>
          </p:cNvPr>
          <p:cNvGrpSpPr/>
          <p:nvPr/>
        </p:nvGrpSpPr>
        <p:grpSpPr>
          <a:xfrm>
            <a:off x="3353231" y="5327751"/>
            <a:ext cx="769780" cy="884805"/>
            <a:chOff x="2880323" y="1485142"/>
            <a:chExt cx="769780" cy="884805"/>
          </a:xfrm>
        </p:grpSpPr>
        <p:sp>
          <p:nvSpPr>
            <p:cNvPr id="14" name="Hexagon 9">
              <a:extLst>
                <a:ext uri="{FF2B5EF4-FFF2-40B4-BE49-F238E27FC236}">
                  <a16:creationId xmlns:a16="http://schemas.microsoft.com/office/drawing/2014/main" id="{2B8F48B4-E363-9240-B8C4-7134B595C5B7}"/>
                </a:ext>
              </a:extLst>
            </p:cNvPr>
            <p:cNvSpPr/>
            <p:nvPr/>
          </p:nvSpPr>
          <p:spPr>
            <a:xfrm rot="5400000">
              <a:off x="2822810" y="1542655"/>
              <a:ext cx="884805" cy="769780"/>
            </a:xfrm>
            <a:prstGeom prst="hexagon">
              <a:avLst>
                <a:gd name="adj" fmla="val 25000"/>
                <a:gd name="vf" fmla="val 115470"/>
              </a:avLst>
            </a:prstGeom>
            <a:solidFill>
              <a:schemeClr val="bg1">
                <a:lumMod val="8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5" name="Hexagon 4">
              <a:extLst>
                <a:ext uri="{FF2B5EF4-FFF2-40B4-BE49-F238E27FC236}">
                  <a16:creationId xmlns:a16="http://schemas.microsoft.com/office/drawing/2014/main" id="{5D149C04-49AD-E346-B27A-A50F3F9DFECF}"/>
                </a:ext>
              </a:extLst>
            </p:cNvPr>
            <p:cNvSpPr txBox="1"/>
            <p:nvPr/>
          </p:nvSpPr>
          <p:spPr>
            <a:xfrm>
              <a:off x="3000279" y="1623025"/>
              <a:ext cx="529866" cy="60904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nl-NL" sz="3600" kern="1200"/>
            </a:p>
          </p:txBody>
        </p:sp>
      </p:grpSp>
      <p:sp>
        <p:nvSpPr>
          <p:cNvPr id="16" name="TextBox 7">
            <a:extLst>
              <a:ext uri="{FF2B5EF4-FFF2-40B4-BE49-F238E27FC236}">
                <a16:creationId xmlns:a16="http://schemas.microsoft.com/office/drawing/2014/main" id="{A3CC4BC2-EA28-AF44-95A7-C083F97CA083}"/>
              </a:ext>
            </a:extLst>
          </p:cNvPr>
          <p:cNvSpPr txBox="1"/>
          <p:nvPr/>
        </p:nvSpPr>
        <p:spPr>
          <a:xfrm>
            <a:off x="4284914" y="2397663"/>
            <a:ext cx="6971275" cy="2308324"/>
          </a:xfrm>
          <a:prstGeom prst="rect">
            <a:avLst/>
          </a:prstGeom>
          <a:noFill/>
        </p:spPr>
        <p:txBody>
          <a:bodyPr wrap="square" rtlCol="0">
            <a:spAutoFit/>
          </a:bodyPr>
          <a:lstStyle/>
          <a:p>
            <a:pPr marL="270000" lvl="0">
              <a:spcBef>
                <a:spcPts val="600"/>
              </a:spcBef>
            </a:pPr>
            <a:r>
              <a:rPr lang="nl-NL" sz="1600" dirty="0">
                <a:solidFill>
                  <a:prstClr val="black"/>
                </a:solidFill>
                <a:latin typeface="Montserrat" pitchFamily="2" charset="77"/>
              </a:rPr>
              <a:t>De simulatiedata leidt tot dezelfde statistische conclusies als de originele data.</a:t>
            </a:r>
            <a:br>
              <a:rPr lang="nl-NL" sz="1600" dirty="0">
                <a:solidFill>
                  <a:prstClr val="black"/>
                </a:solidFill>
                <a:latin typeface="Montserrat" pitchFamily="2" charset="77"/>
              </a:rPr>
            </a:br>
            <a:br>
              <a:rPr lang="nl-NL" sz="1600" dirty="0">
                <a:solidFill>
                  <a:prstClr val="black"/>
                </a:solidFill>
                <a:latin typeface="Montserrat" pitchFamily="2" charset="77"/>
              </a:rPr>
            </a:br>
            <a:br>
              <a:rPr lang="nl-NL" sz="1600" dirty="0">
                <a:solidFill>
                  <a:prstClr val="black"/>
                </a:solidFill>
                <a:latin typeface="Montserrat" pitchFamily="2" charset="77"/>
              </a:rPr>
            </a:br>
            <a:r>
              <a:rPr lang="nl-NL" sz="1600" dirty="0">
                <a:solidFill>
                  <a:prstClr val="black"/>
                </a:solidFill>
                <a:latin typeface="Montserrat" pitchFamily="2" charset="77"/>
              </a:rPr>
              <a:t>Om betrouwbaarheid te waarborgen bevat de simulatiedata inschrijf- </a:t>
            </a:r>
            <a:br>
              <a:rPr lang="nl-NL" sz="1600" dirty="0">
                <a:solidFill>
                  <a:prstClr val="black"/>
                </a:solidFill>
                <a:latin typeface="Montserrat" pitchFamily="2" charset="77"/>
              </a:rPr>
            </a:br>
            <a:r>
              <a:rPr lang="nl-NL" sz="1600" dirty="0">
                <a:solidFill>
                  <a:prstClr val="black"/>
                </a:solidFill>
                <a:latin typeface="Montserrat" pitchFamily="2" charset="77"/>
              </a:rPr>
              <a:t>en studievoortgangsdata van 25.000 studenten voor een periode van </a:t>
            </a:r>
            <a:br>
              <a:rPr lang="nl-NL" sz="1600" dirty="0">
                <a:solidFill>
                  <a:prstClr val="black"/>
                </a:solidFill>
                <a:latin typeface="Montserrat" pitchFamily="2" charset="77"/>
              </a:rPr>
            </a:br>
            <a:r>
              <a:rPr lang="nl-NL" sz="1600" dirty="0">
                <a:solidFill>
                  <a:prstClr val="black"/>
                </a:solidFill>
                <a:latin typeface="Montserrat" pitchFamily="2" charset="77"/>
              </a:rPr>
              <a:t>10 jaar.</a:t>
            </a:r>
            <a:br>
              <a:rPr lang="nl-NL" sz="1600" dirty="0">
                <a:solidFill>
                  <a:prstClr val="black"/>
                </a:solidFill>
                <a:latin typeface="Montserrat" pitchFamily="2" charset="77"/>
              </a:rPr>
            </a:br>
            <a:br>
              <a:rPr lang="nl-NL" sz="1600" dirty="0">
                <a:solidFill>
                  <a:prstClr val="black"/>
                </a:solidFill>
                <a:latin typeface="Montserrat" pitchFamily="2" charset="77"/>
              </a:rPr>
            </a:br>
            <a:r>
              <a:rPr lang="nl-NL" sz="1600" dirty="0">
                <a:solidFill>
                  <a:prstClr val="black"/>
                </a:solidFill>
                <a:latin typeface="Montserrat" pitchFamily="2" charset="77"/>
              </a:rPr>
              <a:t>De simulatiedata representeert de eigenschappen van een generieke universiteit.</a:t>
            </a:r>
            <a:endParaRPr lang="nl-NL" sz="1600" dirty="0">
              <a:latin typeface="Montserrat" pitchFamily="2" charset="77"/>
            </a:endParaRPr>
          </a:p>
        </p:txBody>
      </p:sp>
      <p:pic>
        <p:nvPicPr>
          <p:cNvPr id="18" name="Afbeelding 1">
            <a:extLst>
              <a:ext uri="{FF2B5EF4-FFF2-40B4-BE49-F238E27FC236}">
                <a16:creationId xmlns:a16="http://schemas.microsoft.com/office/drawing/2014/main" id="{A1565570-04FA-42EF-8C5D-DEB815505E24}"/>
              </a:ext>
            </a:extLst>
          </p:cNvPr>
          <p:cNvPicPr>
            <a:picLocks noChangeAspect="1"/>
          </p:cNvPicPr>
          <p:nvPr/>
        </p:nvPicPr>
        <p:blipFill rotWithShape="1">
          <a:blip r:embed="rId9"/>
          <a:srcRect b="11219"/>
          <a:stretch/>
        </p:blipFill>
        <p:spPr>
          <a:xfrm>
            <a:off x="8610600" y="5689055"/>
            <a:ext cx="3171039" cy="667295"/>
          </a:xfrm>
          <a:prstGeom prst="rect">
            <a:avLst/>
          </a:prstGeom>
        </p:spPr>
      </p:pic>
    </p:spTree>
    <p:extLst>
      <p:ext uri="{BB962C8B-B14F-4D97-AF65-F5344CB8AC3E}">
        <p14:creationId xmlns:p14="http://schemas.microsoft.com/office/powerpoint/2010/main" val="1084824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6DCB2C-F652-6043-B686-660B941EBAC8}"/>
              </a:ext>
            </a:extLst>
          </p:cNvPr>
          <p:cNvSpPr>
            <a:spLocks noGrp="1"/>
          </p:cNvSpPr>
          <p:nvPr>
            <p:ph type="title"/>
          </p:nvPr>
        </p:nvSpPr>
        <p:spPr>
          <a:xfrm>
            <a:off x="2310740" y="176569"/>
            <a:ext cx="9528959" cy="945649"/>
          </a:xfrm>
        </p:spPr>
        <p:txBody>
          <a:bodyPr>
            <a:normAutofit/>
          </a:bodyPr>
          <a:lstStyle/>
          <a:p>
            <a:r>
              <a:rPr lang="nl-NL" sz="2800" dirty="0">
                <a:solidFill>
                  <a:srgbClr val="43A5DB"/>
                </a:solidFill>
                <a:latin typeface="Montserrat Medium" pitchFamily="2" charset="77"/>
              </a:rPr>
              <a:t>Oplevering</a:t>
            </a:r>
            <a:endParaRPr lang="nl-NL" sz="2800" dirty="0">
              <a:solidFill>
                <a:srgbClr val="E05F30"/>
              </a:solidFill>
              <a:latin typeface="Montserrat Medium" pitchFamily="2" charset="77"/>
            </a:endParaRPr>
          </a:p>
        </p:txBody>
      </p:sp>
      <p:pic>
        <p:nvPicPr>
          <p:cNvPr id="5" name="Tijdelijke aanduiding voor inhoud 4">
            <a:extLst>
              <a:ext uri="{FF2B5EF4-FFF2-40B4-BE49-F238E27FC236}">
                <a16:creationId xmlns:a16="http://schemas.microsoft.com/office/drawing/2014/main" id="{BD548C67-128F-9642-A234-126C321FB9CD}"/>
              </a:ext>
            </a:extLst>
          </p:cNvPr>
          <p:cNvPicPr>
            <a:picLocks noGrp="1" noChangeAspect="1"/>
          </p:cNvPicPr>
          <p:nvPr>
            <p:ph idx="1"/>
          </p:nvPr>
        </p:nvPicPr>
        <p:blipFill>
          <a:blip r:embed="rId3"/>
          <a:stretch>
            <a:fillRect/>
          </a:stretch>
        </p:blipFill>
        <p:spPr>
          <a:xfrm>
            <a:off x="249383" y="176569"/>
            <a:ext cx="1647873" cy="1650670"/>
          </a:xfrm>
        </p:spPr>
      </p:pic>
      <p:sp>
        <p:nvSpPr>
          <p:cNvPr id="6" name="Line 8">
            <a:extLst>
              <a:ext uri="{FF2B5EF4-FFF2-40B4-BE49-F238E27FC236}">
                <a16:creationId xmlns:a16="http://schemas.microsoft.com/office/drawing/2014/main" id="{EE832C40-4EC6-544F-815F-E160D8AE8DDA}"/>
              </a:ext>
            </a:extLst>
          </p:cNvPr>
          <p:cNvSpPr/>
          <p:nvPr/>
        </p:nvSpPr>
        <p:spPr>
          <a:xfrm>
            <a:off x="2161308" y="1122218"/>
            <a:ext cx="9189577" cy="360"/>
          </a:xfrm>
          <a:prstGeom prst="line">
            <a:avLst/>
          </a:prstGeom>
          <a:ln>
            <a:solidFill>
              <a:srgbClr val="20AEE0"/>
            </a:solidFill>
            <a:round/>
          </a:ln>
        </p:spPr>
        <p:style>
          <a:lnRef idx="1">
            <a:schemeClr val="accent1"/>
          </a:lnRef>
          <a:fillRef idx="0">
            <a:schemeClr val="accent1"/>
          </a:fillRef>
          <a:effectRef idx="0">
            <a:schemeClr val="accent1"/>
          </a:effectRef>
          <a:fontRef idx="minor"/>
        </p:style>
      </p:sp>
      <p:sp>
        <p:nvSpPr>
          <p:cNvPr id="7" name="Tijdelijke aanduiding voor dianummer 6">
            <a:extLst>
              <a:ext uri="{FF2B5EF4-FFF2-40B4-BE49-F238E27FC236}">
                <a16:creationId xmlns:a16="http://schemas.microsoft.com/office/drawing/2014/main" id="{E006C5CA-B26B-9E41-AF04-6144CAF253EC}"/>
              </a:ext>
            </a:extLst>
          </p:cNvPr>
          <p:cNvSpPr>
            <a:spLocks noGrp="1"/>
          </p:cNvSpPr>
          <p:nvPr>
            <p:ph type="sldNum" sz="quarter" idx="12"/>
          </p:nvPr>
        </p:nvSpPr>
        <p:spPr/>
        <p:txBody>
          <a:bodyPr/>
          <a:lstStyle/>
          <a:p>
            <a:fld id="{AAA66DD6-215E-C146-902A-C6D08339E34D}" type="slidenum">
              <a:rPr lang="nl-NL" smtClean="0"/>
              <a:t>4</a:t>
            </a:fld>
            <a:endParaRPr lang="nl-NL"/>
          </a:p>
        </p:txBody>
      </p:sp>
      <p:sp>
        <p:nvSpPr>
          <p:cNvPr id="19" name="TextBox 13">
            <a:extLst>
              <a:ext uri="{FF2B5EF4-FFF2-40B4-BE49-F238E27FC236}">
                <a16:creationId xmlns:a16="http://schemas.microsoft.com/office/drawing/2014/main" id="{37CDA32F-20E0-9F4F-9256-A07491C1BD14}"/>
              </a:ext>
            </a:extLst>
          </p:cNvPr>
          <p:cNvSpPr txBox="1"/>
          <p:nvPr/>
        </p:nvSpPr>
        <p:spPr>
          <a:xfrm>
            <a:off x="3793900" y="1350920"/>
            <a:ext cx="7023521" cy="4478149"/>
          </a:xfrm>
          <a:prstGeom prst="rect">
            <a:avLst/>
          </a:prstGeom>
          <a:noFill/>
        </p:spPr>
        <p:txBody>
          <a:bodyPr wrap="square" rtlCol="0">
            <a:spAutoFit/>
          </a:bodyPr>
          <a:lstStyle/>
          <a:p>
            <a:pPr marL="270000" lvl="0">
              <a:spcBef>
                <a:spcPts val="600"/>
              </a:spcBef>
            </a:pPr>
            <a:r>
              <a:rPr lang="nl-NL" sz="1600" dirty="0">
                <a:solidFill>
                  <a:prstClr val="black"/>
                </a:solidFill>
                <a:latin typeface="Montserrat" pitchFamily="2" charset="77"/>
              </a:rPr>
              <a:t> </a:t>
            </a:r>
            <a:br>
              <a:rPr lang="nl-NL" sz="1600" dirty="0">
                <a:solidFill>
                  <a:prstClr val="black"/>
                </a:solidFill>
                <a:latin typeface="Montserrat" pitchFamily="2" charset="77"/>
              </a:rPr>
            </a:br>
            <a:endParaRPr lang="nl-NL" sz="1600" dirty="0">
              <a:solidFill>
                <a:prstClr val="black"/>
              </a:solidFill>
              <a:latin typeface="Montserrat" pitchFamily="2" charset="77"/>
            </a:endParaRPr>
          </a:p>
          <a:p>
            <a:pPr marL="270000" lvl="0">
              <a:spcBef>
                <a:spcPts val="600"/>
              </a:spcBef>
            </a:pPr>
            <a:r>
              <a:rPr lang="nl-NL" sz="1600" dirty="0">
                <a:solidFill>
                  <a:prstClr val="black"/>
                </a:solidFill>
                <a:latin typeface="Montserrat" pitchFamily="2" charset="77"/>
              </a:rPr>
              <a:t>CSV bestand met simulatiedata</a:t>
            </a:r>
          </a:p>
          <a:p>
            <a:pPr marL="270000" lvl="0">
              <a:spcBef>
                <a:spcPts val="600"/>
              </a:spcBef>
            </a:pPr>
            <a:br>
              <a:rPr lang="nl-NL" sz="1600" dirty="0">
                <a:solidFill>
                  <a:prstClr val="black"/>
                </a:solidFill>
                <a:latin typeface="Montserrat" pitchFamily="2" charset="77"/>
              </a:rPr>
            </a:br>
            <a:br>
              <a:rPr lang="nl-NL" sz="1600" dirty="0">
                <a:solidFill>
                  <a:prstClr val="black"/>
                </a:solidFill>
                <a:latin typeface="Montserrat" pitchFamily="2" charset="77"/>
              </a:rPr>
            </a:br>
            <a:br>
              <a:rPr lang="nl-NL" sz="1600" dirty="0">
                <a:solidFill>
                  <a:prstClr val="black"/>
                </a:solidFill>
                <a:latin typeface="Montserrat" pitchFamily="2" charset="77"/>
              </a:rPr>
            </a:br>
            <a:r>
              <a:rPr lang="nl-NL" sz="1600" dirty="0" err="1">
                <a:solidFill>
                  <a:prstClr val="black"/>
                </a:solidFill>
                <a:latin typeface="Montserrat" pitchFamily="2" charset="77"/>
              </a:rPr>
              <a:t>Markdown</a:t>
            </a:r>
            <a:r>
              <a:rPr lang="nl-NL" sz="1600" dirty="0">
                <a:solidFill>
                  <a:prstClr val="black"/>
                </a:solidFill>
                <a:latin typeface="Montserrat" pitchFamily="2" charset="77"/>
              </a:rPr>
              <a:t> file met statistische verantwoording</a:t>
            </a:r>
            <a:br>
              <a:rPr lang="nl-NL" sz="1600" dirty="0">
                <a:solidFill>
                  <a:prstClr val="black"/>
                </a:solidFill>
                <a:latin typeface="Montserrat" pitchFamily="2" charset="77"/>
              </a:rPr>
            </a:br>
            <a:br>
              <a:rPr lang="nl-NL" sz="1600" dirty="0">
                <a:solidFill>
                  <a:prstClr val="black"/>
                </a:solidFill>
                <a:latin typeface="Montserrat" pitchFamily="2" charset="77"/>
              </a:rPr>
            </a:br>
            <a:br>
              <a:rPr lang="nl-NL" sz="1600" dirty="0">
                <a:solidFill>
                  <a:prstClr val="black"/>
                </a:solidFill>
                <a:latin typeface="Montserrat" pitchFamily="2" charset="77"/>
              </a:rPr>
            </a:br>
            <a:br>
              <a:rPr lang="nl-NL" sz="1600" dirty="0">
                <a:solidFill>
                  <a:prstClr val="black"/>
                </a:solidFill>
                <a:latin typeface="Montserrat" pitchFamily="2" charset="77"/>
              </a:rPr>
            </a:br>
            <a:br>
              <a:rPr lang="nl-NL" sz="1600" dirty="0">
                <a:solidFill>
                  <a:prstClr val="black"/>
                </a:solidFill>
                <a:latin typeface="Montserrat" pitchFamily="2" charset="77"/>
              </a:rPr>
            </a:br>
            <a:r>
              <a:rPr lang="nl-NL" sz="1600" dirty="0">
                <a:solidFill>
                  <a:prstClr val="black"/>
                </a:solidFill>
                <a:latin typeface="Montserrat" pitchFamily="2" charset="77"/>
              </a:rPr>
              <a:t>R script om simulatiedata te ontwikkelen</a:t>
            </a:r>
            <a:br>
              <a:rPr lang="nl-NL" sz="1600" dirty="0">
                <a:solidFill>
                  <a:prstClr val="black"/>
                </a:solidFill>
                <a:latin typeface="Montserrat" pitchFamily="2" charset="77"/>
              </a:rPr>
            </a:br>
            <a:br>
              <a:rPr lang="nl-NL" sz="1600" dirty="0">
                <a:solidFill>
                  <a:prstClr val="black"/>
                </a:solidFill>
                <a:latin typeface="Montserrat" pitchFamily="2" charset="77"/>
              </a:rPr>
            </a:br>
            <a:br>
              <a:rPr lang="nl-NL" sz="1600" dirty="0">
                <a:solidFill>
                  <a:prstClr val="black"/>
                </a:solidFill>
                <a:latin typeface="Montserrat" pitchFamily="2" charset="77"/>
              </a:rPr>
            </a:br>
            <a:endParaRPr lang="nl-NL" sz="1400" dirty="0">
              <a:solidFill>
                <a:prstClr val="black"/>
              </a:solidFill>
              <a:latin typeface="Montserrat" pitchFamily="2" charset="77"/>
            </a:endParaRPr>
          </a:p>
          <a:p>
            <a:pPr marL="555750" lvl="0" indent="-285750">
              <a:spcBef>
                <a:spcPts val="600"/>
              </a:spcBef>
              <a:buFont typeface="Wingdings" panose="05000000000000000000" pitchFamily="2" charset="2"/>
              <a:buChar char="ü"/>
            </a:pPr>
            <a:endParaRPr lang="nl-NL" sz="1400" dirty="0">
              <a:solidFill>
                <a:prstClr val="black"/>
              </a:solidFill>
              <a:latin typeface="Montserrat" pitchFamily="2" charset="77"/>
            </a:endParaRPr>
          </a:p>
          <a:p>
            <a:endParaRPr lang="nl-NL" dirty="0">
              <a:latin typeface="Montserrat" pitchFamily="2" charset="77"/>
            </a:endParaRPr>
          </a:p>
        </p:txBody>
      </p:sp>
      <p:grpSp>
        <p:nvGrpSpPr>
          <p:cNvPr id="13" name="Group 12">
            <a:extLst>
              <a:ext uri="{FF2B5EF4-FFF2-40B4-BE49-F238E27FC236}">
                <a16:creationId xmlns:a16="http://schemas.microsoft.com/office/drawing/2014/main" id="{9E402B97-5185-45C5-A481-200F63176C93}"/>
              </a:ext>
            </a:extLst>
          </p:cNvPr>
          <p:cNvGrpSpPr/>
          <p:nvPr/>
        </p:nvGrpSpPr>
        <p:grpSpPr>
          <a:xfrm>
            <a:off x="3144078" y="1625464"/>
            <a:ext cx="769780" cy="884805"/>
            <a:chOff x="2080320" y="695"/>
            <a:chExt cx="769780" cy="884805"/>
          </a:xfrm>
        </p:grpSpPr>
        <p:sp>
          <p:nvSpPr>
            <p:cNvPr id="14" name="Hexagon 13">
              <a:extLst>
                <a:ext uri="{FF2B5EF4-FFF2-40B4-BE49-F238E27FC236}">
                  <a16:creationId xmlns:a16="http://schemas.microsoft.com/office/drawing/2014/main" id="{D28BBBBD-5155-4DF6-9E56-9C6CC42BA255}"/>
                </a:ext>
              </a:extLst>
            </p:cNvPr>
            <p:cNvSpPr/>
            <p:nvPr/>
          </p:nvSpPr>
          <p:spPr>
            <a:xfrm rot="5400000">
              <a:off x="2022807" y="58208"/>
              <a:ext cx="884805" cy="769780"/>
            </a:xfrm>
            <a:prstGeom prst="hexagon">
              <a:avLst>
                <a:gd name="adj" fmla="val 25000"/>
                <a:gd name="vf" fmla="val 115470"/>
              </a:avLst>
            </a:prstGeom>
            <a:solidFill>
              <a:srgbClr val="43A5DB"/>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5" name="Hexagon 4">
              <a:extLst>
                <a:ext uri="{FF2B5EF4-FFF2-40B4-BE49-F238E27FC236}">
                  <a16:creationId xmlns:a16="http://schemas.microsoft.com/office/drawing/2014/main" id="{641790EC-138C-4E17-AB7A-441E47CB83E8}"/>
                </a:ext>
              </a:extLst>
            </p:cNvPr>
            <p:cNvSpPr txBox="1"/>
            <p:nvPr/>
          </p:nvSpPr>
          <p:spPr>
            <a:xfrm>
              <a:off x="2200276" y="138578"/>
              <a:ext cx="529866" cy="60904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latin typeface="Museo Sans 100" panose="02000000000000000000" pitchFamily="50" charset="0"/>
                </a:rPr>
                <a:t>1</a:t>
              </a:r>
              <a:endParaRPr lang="nl-NL" sz="1800" kern="1200" dirty="0">
                <a:solidFill>
                  <a:schemeClr val="tx1"/>
                </a:solidFill>
                <a:latin typeface="Museo Sans 100" panose="02000000000000000000" pitchFamily="50" charset="0"/>
              </a:endParaRPr>
            </a:p>
          </p:txBody>
        </p:sp>
      </p:grpSp>
      <p:grpSp>
        <p:nvGrpSpPr>
          <p:cNvPr id="16" name="Group 15">
            <a:extLst>
              <a:ext uri="{FF2B5EF4-FFF2-40B4-BE49-F238E27FC236}">
                <a16:creationId xmlns:a16="http://schemas.microsoft.com/office/drawing/2014/main" id="{02B043D5-88B5-4692-A745-7CD8A34B9BBB}"/>
              </a:ext>
            </a:extLst>
          </p:cNvPr>
          <p:cNvGrpSpPr/>
          <p:nvPr/>
        </p:nvGrpSpPr>
        <p:grpSpPr>
          <a:xfrm>
            <a:off x="3144078" y="3851760"/>
            <a:ext cx="769780" cy="884805"/>
            <a:chOff x="2080320" y="695"/>
            <a:chExt cx="769780" cy="884805"/>
          </a:xfrm>
        </p:grpSpPr>
        <p:sp>
          <p:nvSpPr>
            <p:cNvPr id="17" name="Hexagon 16">
              <a:extLst>
                <a:ext uri="{FF2B5EF4-FFF2-40B4-BE49-F238E27FC236}">
                  <a16:creationId xmlns:a16="http://schemas.microsoft.com/office/drawing/2014/main" id="{C1AA9030-C49C-452D-A13C-C4B4A028F7E0}"/>
                </a:ext>
              </a:extLst>
            </p:cNvPr>
            <p:cNvSpPr/>
            <p:nvPr/>
          </p:nvSpPr>
          <p:spPr>
            <a:xfrm rot="5400000">
              <a:off x="2022807" y="58208"/>
              <a:ext cx="884805" cy="769780"/>
            </a:xfrm>
            <a:prstGeom prst="hexagon">
              <a:avLst>
                <a:gd name="adj" fmla="val 25000"/>
                <a:gd name="vf" fmla="val 115470"/>
              </a:avLst>
            </a:prstGeom>
            <a:solidFill>
              <a:srgbClr val="43A5DB"/>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8" name="Hexagon 4">
              <a:extLst>
                <a:ext uri="{FF2B5EF4-FFF2-40B4-BE49-F238E27FC236}">
                  <a16:creationId xmlns:a16="http://schemas.microsoft.com/office/drawing/2014/main" id="{3322076B-1015-495C-8921-BBA8AF8E52E4}"/>
                </a:ext>
              </a:extLst>
            </p:cNvPr>
            <p:cNvSpPr txBox="1"/>
            <p:nvPr/>
          </p:nvSpPr>
          <p:spPr>
            <a:xfrm>
              <a:off x="2200276" y="138578"/>
              <a:ext cx="529866" cy="60904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latin typeface="Museo Sans 100" panose="02000000000000000000" pitchFamily="50" charset="0"/>
                </a:rPr>
                <a:t>3</a:t>
              </a:r>
              <a:endParaRPr lang="nl-NL" sz="1800" kern="1200" dirty="0">
                <a:solidFill>
                  <a:schemeClr val="tx1"/>
                </a:solidFill>
                <a:latin typeface="Museo Sans 100" panose="02000000000000000000" pitchFamily="50" charset="0"/>
              </a:endParaRPr>
            </a:p>
          </p:txBody>
        </p:sp>
      </p:grpSp>
      <p:grpSp>
        <p:nvGrpSpPr>
          <p:cNvPr id="26" name="Group 25">
            <a:extLst>
              <a:ext uri="{FF2B5EF4-FFF2-40B4-BE49-F238E27FC236}">
                <a16:creationId xmlns:a16="http://schemas.microsoft.com/office/drawing/2014/main" id="{846B9B3E-B139-45D5-B9B5-A805A04DEC11}"/>
              </a:ext>
            </a:extLst>
          </p:cNvPr>
          <p:cNvGrpSpPr/>
          <p:nvPr/>
        </p:nvGrpSpPr>
        <p:grpSpPr>
          <a:xfrm>
            <a:off x="3144078" y="2738612"/>
            <a:ext cx="769780" cy="884805"/>
            <a:chOff x="2080320" y="695"/>
            <a:chExt cx="769780" cy="884805"/>
          </a:xfrm>
        </p:grpSpPr>
        <p:sp>
          <p:nvSpPr>
            <p:cNvPr id="27" name="Hexagon 26">
              <a:extLst>
                <a:ext uri="{FF2B5EF4-FFF2-40B4-BE49-F238E27FC236}">
                  <a16:creationId xmlns:a16="http://schemas.microsoft.com/office/drawing/2014/main" id="{01F170AF-65B8-463F-992D-392111AB9A67}"/>
                </a:ext>
              </a:extLst>
            </p:cNvPr>
            <p:cNvSpPr/>
            <p:nvPr/>
          </p:nvSpPr>
          <p:spPr>
            <a:xfrm rot="5400000">
              <a:off x="2022807" y="58208"/>
              <a:ext cx="884805" cy="769780"/>
            </a:xfrm>
            <a:prstGeom prst="hexagon">
              <a:avLst>
                <a:gd name="adj" fmla="val 25000"/>
                <a:gd name="vf" fmla="val 115470"/>
              </a:avLst>
            </a:prstGeom>
            <a:solidFill>
              <a:srgbClr val="43A5DB"/>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8" name="Hexagon 4">
              <a:extLst>
                <a:ext uri="{FF2B5EF4-FFF2-40B4-BE49-F238E27FC236}">
                  <a16:creationId xmlns:a16="http://schemas.microsoft.com/office/drawing/2014/main" id="{A450FE20-CDD1-4F41-8B9A-238976CEB8D8}"/>
                </a:ext>
              </a:extLst>
            </p:cNvPr>
            <p:cNvSpPr txBox="1"/>
            <p:nvPr/>
          </p:nvSpPr>
          <p:spPr>
            <a:xfrm>
              <a:off x="2200276" y="138578"/>
              <a:ext cx="529866" cy="60904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latin typeface="Museo Sans 100" panose="02000000000000000000" pitchFamily="50" charset="0"/>
                </a:rPr>
                <a:t>2</a:t>
              </a:r>
              <a:endParaRPr lang="nl-NL" sz="1800" kern="1200" dirty="0">
                <a:solidFill>
                  <a:schemeClr val="tx1"/>
                </a:solidFill>
                <a:latin typeface="Museo Sans 100" panose="02000000000000000000" pitchFamily="50" charset="0"/>
              </a:endParaRPr>
            </a:p>
          </p:txBody>
        </p:sp>
      </p:grpSp>
      <p:pic>
        <p:nvPicPr>
          <p:cNvPr id="29" name="Afbeelding 1">
            <a:extLst>
              <a:ext uri="{FF2B5EF4-FFF2-40B4-BE49-F238E27FC236}">
                <a16:creationId xmlns:a16="http://schemas.microsoft.com/office/drawing/2014/main" id="{85D12E56-B7EE-4BF6-A907-2836B7AF4E6D}"/>
              </a:ext>
            </a:extLst>
          </p:cNvPr>
          <p:cNvPicPr>
            <a:picLocks noChangeAspect="1"/>
          </p:cNvPicPr>
          <p:nvPr/>
        </p:nvPicPr>
        <p:blipFill rotWithShape="1">
          <a:blip r:embed="rId4"/>
          <a:srcRect b="11219"/>
          <a:stretch/>
        </p:blipFill>
        <p:spPr>
          <a:xfrm>
            <a:off x="8610600" y="5689055"/>
            <a:ext cx="3171039" cy="667295"/>
          </a:xfrm>
          <a:prstGeom prst="rect">
            <a:avLst/>
          </a:prstGeom>
        </p:spPr>
      </p:pic>
    </p:spTree>
    <p:extLst>
      <p:ext uri="{BB962C8B-B14F-4D97-AF65-F5344CB8AC3E}">
        <p14:creationId xmlns:p14="http://schemas.microsoft.com/office/powerpoint/2010/main" val="1935257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dianummer 6">
            <a:extLst>
              <a:ext uri="{FF2B5EF4-FFF2-40B4-BE49-F238E27FC236}">
                <a16:creationId xmlns:a16="http://schemas.microsoft.com/office/drawing/2014/main" id="{E006C5CA-B26B-9E41-AF04-6144CAF253EC}"/>
              </a:ext>
            </a:extLst>
          </p:cNvPr>
          <p:cNvSpPr>
            <a:spLocks noGrp="1"/>
          </p:cNvSpPr>
          <p:nvPr>
            <p:ph type="sldNum" sz="quarter" idx="12"/>
          </p:nvPr>
        </p:nvSpPr>
        <p:spPr/>
        <p:txBody>
          <a:bodyPr/>
          <a:lstStyle/>
          <a:p>
            <a:fld id="{AAA66DD6-215E-C146-902A-C6D08339E34D}" type="slidenum">
              <a:rPr lang="nl-NL" smtClean="0"/>
              <a:t>5</a:t>
            </a:fld>
            <a:endParaRPr lang="nl-NL"/>
          </a:p>
        </p:txBody>
      </p:sp>
      <p:pic>
        <p:nvPicPr>
          <p:cNvPr id="24" name="Tijdelijke aanduiding voor inhoud 4">
            <a:extLst>
              <a:ext uri="{FF2B5EF4-FFF2-40B4-BE49-F238E27FC236}">
                <a16:creationId xmlns:a16="http://schemas.microsoft.com/office/drawing/2014/main" id="{AD072A9B-9899-4DCF-B54B-B0E102EDE6F0}"/>
              </a:ext>
            </a:extLst>
          </p:cNvPr>
          <p:cNvPicPr>
            <a:picLocks noGrp="1" noChangeAspect="1"/>
          </p:cNvPicPr>
          <p:nvPr>
            <p:ph idx="1"/>
          </p:nvPr>
        </p:nvPicPr>
        <p:blipFill>
          <a:blip r:embed="rId3"/>
          <a:stretch>
            <a:fillRect/>
          </a:stretch>
        </p:blipFill>
        <p:spPr>
          <a:xfrm>
            <a:off x="249383" y="176569"/>
            <a:ext cx="1647873" cy="1650670"/>
          </a:xfrm>
        </p:spPr>
      </p:pic>
      <p:pic>
        <p:nvPicPr>
          <p:cNvPr id="2" name="Picture 1">
            <a:extLst>
              <a:ext uri="{FF2B5EF4-FFF2-40B4-BE49-F238E27FC236}">
                <a16:creationId xmlns:a16="http://schemas.microsoft.com/office/drawing/2014/main" id="{FE53E322-15DF-4F6E-A600-A8DA948F4B35}"/>
              </a:ext>
            </a:extLst>
          </p:cNvPr>
          <p:cNvPicPr>
            <a:picLocks noChangeAspect="1"/>
          </p:cNvPicPr>
          <p:nvPr/>
        </p:nvPicPr>
        <p:blipFill>
          <a:blip r:embed="rId4"/>
          <a:stretch>
            <a:fillRect/>
          </a:stretch>
        </p:blipFill>
        <p:spPr>
          <a:xfrm>
            <a:off x="1897257" y="136525"/>
            <a:ext cx="9456544" cy="6651886"/>
          </a:xfrm>
          <a:prstGeom prst="rect">
            <a:avLst/>
          </a:prstGeom>
        </p:spPr>
      </p:pic>
      <p:pic>
        <p:nvPicPr>
          <p:cNvPr id="4" name="Picture 3">
            <a:extLst>
              <a:ext uri="{FF2B5EF4-FFF2-40B4-BE49-F238E27FC236}">
                <a16:creationId xmlns:a16="http://schemas.microsoft.com/office/drawing/2014/main" id="{F4351D00-D87D-4D34-9768-41F192DABA36}"/>
              </a:ext>
            </a:extLst>
          </p:cNvPr>
          <p:cNvPicPr>
            <a:picLocks noChangeAspect="1"/>
          </p:cNvPicPr>
          <p:nvPr/>
        </p:nvPicPr>
        <p:blipFill>
          <a:blip r:embed="rId5"/>
          <a:stretch>
            <a:fillRect/>
          </a:stretch>
        </p:blipFill>
        <p:spPr>
          <a:xfrm>
            <a:off x="0" y="-2337"/>
            <a:ext cx="11942617" cy="6860337"/>
          </a:xfrm>
          <a:prstGeom prst="rect">
            <a:avLst/>
          </a:prstGeom>
        </p:spPr>
      </p:pic>
      <p:pic>
        <p:nvPicPr>
          <p:cNvPr id="19" name="Afbeelding 1">
            <a:extLst>
              <a:ext uri="{FF2B5EF4-FFF2-40B4-BE49-F238E27FC236}">
                <a16:creationId xmlns:a16="http://schemas.microsoft.com/office/drawing/2014/main" id="{DAC4D7EC-DE86-4026-B1DB-57009A089385}"/>
              </a:ext>
            </a:extLst>
          </p:cNvPr>
          <p:cNvPicPr>
            <a:picLocks noChangeAspect="1"/>
          </p:cNvPicPr>
          <p:nvPr/>
        </p:nvPicPr>
        <p:blipFill rotWithShape="1">
          <a:blip r:embed="rId6"/>
          <a:srcRect b="11219"/>
          <a:stretch/>
        </p:blipFill>
        <p:spPr>
          <a:xfrm>
            <a:off x="8610600" y="5689055"/>
            <a:ext cx="3171039" cy="667295"/>
          </a:xfrm>
          <a:prstGeom prst="rect">
            <a:avLst/>
          </a:prstGeom>
        </p:spPr>
      </p:pic>
    </p:spTree>
    <p:extLst>
      <p:ext uri="{BB962C8B-B14F-4D97-AF65-F5344CB8AC3E}">
        <p14:creationId xmlns:p14="http://schemas.microsoft.com/office/powerpoint/2010/main" val="24830898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dianummer 6">
            <a:extLst>
              <a:ext uri="{FF2B5EF4-FFF2-40B4-BE49-F238E27FC236}">
                <a16:creationId xmlns:a16="http://schemas.microsoft.com/office/drawing/2014/main" id="{E006C5CA-B26B-9E41-AF04-6144CAF253EC}"/>
              </a:ext>
            </a:extLst>
          </p:cNvPr>
          <p:cNvSpPr>
            <a:spLocks noGrp="1"/>
          </p:cNvSpPr>
          <p:nvPr>
            <p:ph type="sldNum" sz="quarter" idx="12"/>
          </p:nvPr>
        </p:nvSpPr>
        <p:spPr/>
        <p:txBody>
          <a:bodyPr/>
          <a:lstStyle/>
          <a:p>
            <a:fld id="{AAA66DD6-215E-C146-902A-C6D08339E34D}" type="slidenum">
              <a:rPr lang="nl-NL" smtClean="0"/>
              <a:t>6</a:t>
            </a:fld>
            <a:endParaRPr lang="nl-NL"/>
          </a:p>
        </p:txBody>
      </p:sp>
      <p:pic>
        <p:nvPicPr>
          <p:cNvPr id="24" name="Tijdelijke aanduiding voor inhoud 4">
            <a:extLst>
              <a:ext uri="{FF2B5EF4-FFF2-40B4-BE49-F238E27FC236}">
                <a16:creationId xmlns:a16="http://schemas.microsoft.com/office/drawing/2014/main" id="{AD072A9B-9899-4DCF-B54B-B0E102EDE6F0}"/>
              </a:ext>
            </a:extLst>
          </p:cNvPr>
          <p:cNvPicPr>
            <a:picLocks noGrp="1" noChangeAspect="1"/>
          </p:cNvPicPr>
          <p:nvPr>
            <p:ph idx="1"/>
          </p:nvPr>
        </p:nvPicPr>
        <p:blipFill>
          <a:blip r:embed="rId3"/>
          <a:stretch>
            <a:fillRect/>
          </a:stretch>
        </p:blipFill>
        <p:spPr>
          <a:xfrm>
            <a:off x="249383" y="176569"/>
            <a:ext cx="1647873" cy="1650670"/>
          </a:xfrm>
        </p:spPr>
      </p:pic>
      <p:pic>
        <p:nvPicPr>
          <p:cNvPr id="2" name="Picture 1">
            <a:extLst>
              <a:ext uri="{FF2B5EF4-FFF2-40B4-BE49-F238E27FC236}">
                <a16:creationId xmlns:a16="http://schemas.microsoft.com/office/drawing/2014/main" id="{FE53E322-15DF-4F6E-A600-A8DA948F4B35}"/>
              </a:ext>
            </a:extLst>
          </p:cNvPr>
          <p:cNvPicPr>
            <a:picLocks noChangeAspect="1"/>
          </p:cNvPicPr>
          <p:nvPr/>
        </p:nvPicPr>
        <p:blipFill>
          <a:blip r:embed="rId4"/>
          <a:stretch>
            <a:fillRect/>
          </a:stretch>
        </p:blipFill>
        <p:spPr>
          <a:xfrm>
            <a:off x="1897257" y="136525"/>
            <a:ext cx="9456544" cy="6651886"/>
          </a:xfrm>
          <a:prstGeom prst="rect">
            <a:avLst/>
          </a:prstGeom>
        </p:spPr>
      </p:pic>
      <p:pic>
        <p:nvPicPr>
          <p:cNvPr id="4" name="Picture 3">
            <a:extLst>
              <a:ext uri="{FF2B5EF4-FFF2-40B4-BE49-F238E27FC236}">
                <a16:creationId xmlns:a16="http://schemas.microsoft.com/office/drawing/2014/main" id="{F4351D00-D87D-4D34-9768-41F192DABA36}"/>
              </a:ext>
            </a:extLst>
          </p:cNvPr>
          <p:cNvPicPr>
            <a:picLocks noChangeAspect="1"/>
          </p:cNvPicPr>
          <p:nvPr/>
        </p:nvPicPr>
        <p:blipFill>
          <a:blip r:embed="rId5"/>
          <a:stretch>
            <a:fillRect/>
          </a:stretch>
        </p:blipFill>
        <p:spPr>
          <a:xfrm>
            <a:off x="0" y="-2337"/>
            <a:ext cx="11942617" cy="6860337"/>
          </a:xfrm>
          <a:prstGeom prst="rect">
            <a:avLst/>
          </a:prstGeom>
        </p:spPr>
      </p:pic>
      <p:sp>
        <p:nvSpPr>
          <p:cNvPr id="18" name="Rectangle 17">
            <a:extLst>
              <a:ext uri="{FF2B5EF4-FFF2-40B4-BE49-F238E27FC236}">
                <a16:creationId xmlns:a16="http://schemas.microsoft.com/office/drawing/2014/main" id="{903345C5-0D80-4CA3-BCAC-DB284DE59CAD}"/>
              </a:ext>
            </a:extLst>
          </p:cNvPr>
          <p:cNvSpPr/>
          <p:nvPr/>
        </p:nvSpPr>
        <p:spPr>
          <a:xfrm>
            <a:off x="10914077" y="176569"/>
            <a:ext cx="612396" cy="460994"/>
          </a:xfrm>
          <a:prstGeom prst="rect">
            <a:avLst/>
          </a:prstGeom>
          <a:noFill/>
          <a:ln w="57150">
            <a:solidFill>
              <a:srgbClr val="E05F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8" name="Afbeelding 1">
            <a:extLst>
              <a:ext uri="{FF2B5EF4-FFF2-40B4-BE49-F238E27FC236}">
                <a16:creationId xmlns:a16="http://schemas.microsoft.com/office/drawing/2014/main" id="{564FDA0E-0AA3-4B15-97F4-12FF95F2199E}"/>
              </a:ext>
            </a:extLst>
          </p:cNvPr>
          <p:cNvPicPr>
            <a:picLocks noChangeAspect="1"/>
          </p:cNvPicPr>
          <p:nvPr/>
        </p:nvPicPr>
        <p:blipFill rotWithShape="1">
          <a:blip r:embed="rId6"/>
          <a:srcRect b="11219"/>
          <a:stretch/>
        </p:blipFill>
        <p:spPr>
          <a:xfrm>
            <a:off x="8610600" y="5689055"/>
            <a:ext cx="3171039" cy="667295"/>
          </a:xfrm>
          <a:prstGeom prst="rect">
            <a:avLst/>
          </a:prstGeom>
        </p:spPr>
      </p:pic>
    </p:spTree>
    <p:extLst>
      <p:ext uri="{BB962C8B-B14F-4D97-AF65-F5344CB8AC3E}">
        <p14:creationId xmlns:p14="http://schemas.microsoft.com/office/powerpoint/2010/main" val="613643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dianummer 6">
            <a:extLst>
              <a:ext uri="{FF2B5EF4-FFF2-40B4-BE49-F238E27FC236}">
                <a16:creationId xmlns:a16="http://schemas.microsoft.com/office/drawing/2014/main" id="{E006C5CA-B26B-9E41-AF04-6144CAF253EC}"/>
              </a:ext>
            </a:extLst>
          </p:cNvPr>
          <p:cNvSpPr>
            <a:spLocks noGrp="1"/>
          </p:cNvSpPr>
          <p:nvPr>
            <p:ph type="sldNum" sz="quarter" idx="12"/>
          </p:nvPr>
        </p:nvSpPr>
        <p:spPr/>
        <p:txBody>
          <a:bodyPr/>
          <a:lstStyle/>
          <a:p>
            <a:fld id="{AAA66DD6-215E-C146-902A-C6D08339E34D}" type="slidenum">
              <a:rPr lang="nl-NL" smtClean="0"/>
              <a:t>7</a:t>
            </a:fld>
            <a:endParaRPr lang="nl-NL"/>
          </a:p>
        </p:txBody>
      </p:sp>
      <p:pic>
        <p:nvPicPr>
          <p:cNvPr id="24" name="Tijdelijke aanduiding voor inhoud 4">
            <a:extLst>
              <a:ext uri="{FF2B5EF4-FFF2-40B4-BE49-F238E27FC236}">
                <a16:creationId xmlns:a16="http://schemas.microsoft.com/office/drawing/2014/main" id="{AD072A9B-9899-4DCF-B54B-B0E102EDE6F0}"/>
              </a:ext>
            </a:extLst>
          </p:cNvPr>
          <p:cNvPicPr>
            <a:picLocks noGrp="1" noChangeAspect="1"/>
          </p:cNvPicPr>
          <p:nvPr>
            <p:ph idx="1"/>
          </p:nvPr>
        </p:nvPicPr>
        <p:blipFill>
          <a:blip r:embed="rId3"/>
          <a:stretch>
            <a:fillRect/>
          </a:stretch>
        </p:blipFill>
        <p:spPr>
          <a:xfrm>
            <a:off x="249383" y="176569"/>
            <a:ext cx="1647873" cy="1650670"/>
          </a:xfrm>
        </p:spPr>
      </p:pic>
      <p:pic>
        <p:nvPicPr>
          <p:cNvPr id="2" name="Picture 1">
            <a:extLst>
              <a:ext uri="{FF2B5EF4-FFF2-40B4-BE49-F238E27FC236}">
                <a16:creationId xmlns:a16="http://schemas.microsoft.com/office/drawing/2014/main" id="{FE53E322-15DF-4F6E-A600-A8DA948F4B35}"/>
              </a:ext>
            </a:extLst>
          </p:cNvPr>
          <p:cNvPicPr>
            <a:picLocks noChangeAspect="1"/>
          </p:cNvPicPr>
          <p:nvPr/>
        </p:nvPicPr>
        <p:blipFill>
          <a:blip r:embed="rId4"/>
          <a:stretch>
            <a:fillRect/>
          </a:stretch>
        </p:blipFill>
        <p:spPr>
          <a:xfrm>
            <a:off x="1897257" y="136525"/>
            <a:ext cx="9456544" cy="6651886"/>
          </a:xfrm>
          <a:prstGeom prst="rect">
            <a:avLst/>
          </a:prstGeom>
        </p:spPr>
      </p:pic>
      <p:pic>
        <p:nvPicPr>
          <p:cNvPr id="4" name="Picture 3">
            <a:extLst>
              <a:ext uri="{FF2B5EF4-FFF2-40B4-BE49-F238E27FC236}">
                <a16:creationId xmlns:a16="http://schemas.microsoft.com/office/drawing/2014/main" id="{F4351D00-D87D-4D34-9768-41F192DABA36}"/>
              </a:ext>
            </a:extLst>
          </p:cNvPr>
          <p:cNvPicPr>
            <a:picLocks noChangeAspect="1"/>
          </p:cNvPicPr>
          <p:nvPr/>
        </p:nvPicPr>
        <p:blipFill>
          <a:blip r:embed="rId5"/>
          <a:stretch>
            <a:fillRect/>
          </a:stretch>
        </p:blipFill>
        <p:spPr>
          <a:xfrm>
            <a:off x="0" y="-2337"/>
            <a:ext cx="11942617" cy="6860337"/>
          </a:xfrm>
          <a:prstGeom prst="rect">
            <a:avLst/>
          </a:prstGeom>
        </p:spPr>
      </p:pic>
      <p:sp>
        <p:nvSpPr>
          <p:cNvPr id="6" name="Rectangle 5">
            <a:extLst>
              <a:ext uri="{FF2B5EF4-FFF2-40B4-BE49-F238E27FC236}">
                <a16:creationId xmlns:a16="http://schemas.microsoft.com/office/drawing/2014/main" id="{DB4F76AD-8CA3-4A47-8019-E74C67F8DA54}"/>
              </a:ext>
            </a:extLst>
          </p:cNvPr>
          <p:cNvSpPr/>
          <p:nvPr/>
        </p:nvSpPr>
        <p:spPr>
          <a:xfrm>
            <a:off x="10914077" y="176569"/>
            <a:ext cx="612396" cy="460994"/>
          </a:xfrm>
          <a:prstGeom prst="rect">
            <a:avLst/>
          </a:prstGeom>
          <a:noFill/>
          <a:ln w="57150">
            <a:solidFill>
              <a:srgbClr val="E05F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9" name="Afbeelding 1">
            <a:extLst>
              <a:ext uri="{FF2B5EF4-FFF2-40B4-BE49-F238E27FC236}">
                <a16:creationId xmlns:a16="http://schemas.microsoft.com/office/drawing/2014/main" id="{68BD5B47-5221-48F9-9668-5A8113AFDB6C}"/>
              </a:ext>
            </a:extLst>
          </p:cNvPr>
          <p:cNvPicPr>
            <a:picLocks noChangeAspect="1"/>
          </p:cNvPicPr>
          <p:nvPr/>
        </p:nvPicPr>
        <p:blipFill rotWithShape="1">
          <a:blip r:embed="rId6"/>
          <a:srcRect b="11219"/>
          <a:stretch/>
        </p:blipFill>
        <p:spPr>
          <a:xfrm>
            <a:off x="8610600" y="5689055"/>
            <a:ext cx="3171039" cy="667295"/>
          </a:xfrm>
          <a:prstGeom prst="rect">
            <a:avLst/>
          </a:prstGeom>
        </p:spPr>
      </p:pic>
      <p:pic>
        <p:nvPicPr>
          <p:cNvPr id="5" name="Picture 4">
            <a:extLst>
              <a:ext uri="{FF2B5EF4-FFF2-40B4-BE49-F238E27FC236}">
                <a16:creationId xmlns:a16="http://schemas.microsoft.com/office/drawing/2014/main" id="{A38C96D0-8AC8-4C74-8450-420B4BF7D76E}"/>
              </a:ext>
            </a:extLst>
          </p:cNvPr>
          <p:cNvPicPr>
            <a:picLocks noChangeAspect="1"/>
          </p:cNvPicPr>
          <p:nvPr/>
        </p:nvPicPr>
        <p:blipFill>
          <a:blip r:embed="rId7"/>
          <a:stretch>
            <a:fillRect/>
          </a:stretch>
        </p:blipFill>
        <p:spPr>
          <a:xfrm>
            <a:off x="5478098" y="1031058"/>
            <a:ext cx="6048375" cy="432435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168511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dianummer 6">
            <a:extLst>
              <a:ext uri="{FF2B5EF4-FFF2-40B4-BE49-F238E27FC236}">
                <a16:creationId xmlns:a16="http://schemas.microsoft.com/office/drawing/2014/main" id="{E006C5CA-B26B-9E41-AF04-6144CAF253EC}"/>
              </a:ext>
            </a:extLst>
          </p:cNvPr>
          <p:cNvSpPr>
            <a:spLocks noGrp="1"/>
          </p:cNvSpPr>
          <p:nvPr>
            <p:ph type="sldNum" sz="quarter" idx="12"/>
          </p:nvPr>
        </p:nvSpPr>
        <p:spPr/>
        <p:txBody>
          <a:bodyPr/>
          <a:lstStyle/>
          <a:p>
            <a:fld id="{AAA66DD6-215E-C146-902A-C6D08339E34D}" type="slidenum">
              <a:rPr lang="nl-NL" smtClean="0"/>
              <a:t>8</a:t>
            </a:fld>
            <a:endParaRPr lang="nl-NL"/>
          </a:p>
        </p:txBody>
      </p:sp>
      <p:grpSp>
        <p:nvGrpSpPr>
          <p:cNvPr id="8" name="Groep 7">
            <a:extLst>
              <a:ext uri="{FF2B5EF4-FFF2-40B4-BE49-F238E27FC236}">
                <a16:creationId xmlns:a16="http://schemas.microsoft.com/office/drawing/2014/main" id="{0A12E518-1BC1-4246-9D99-15D672B9392F}"/>
              </a:ext>
            </a:extLst>
          </p:cNvPr>
          <p:cNvGrpSpPr/>
          <p:nvPr/>
        </p:nvGrpSpPr>
        <p:grpSpPr>
          <a:xfrm>
            <a:off x="7358382" y="596333"/>
            <a:ext cx="2743200" cy="5752342"/>
            <a:chOff x="5429563" y="188640"/>
            <a:chExt cx="3391530" cy="6598117"/>
          </a:xfrm>
        </p:grpSpPr>
        <p:sp>
          <p:nvSpPr>
            <p:cNvPr id="9" name="Rectangle 10">
              <a:extLst>
                <a:ext uri="{FF2B5EF4-FFF2-40B4-BE49-F238E27FC236}">
                  <a16:creationId xmlns:a16="http://schemas.microsoft.com/office/drawing/2014/main" id="{8CBEA13C-D6CE-5B46-BDFB-CDD44F0CFF11}"/>
                </a:ext>
              </a:extLst>
            </p:cNvPr>
            <p:cNvSpPr/>
            <p:nvPr/>
          </p:nvSpPr>
          <p:spPr>
            <a:xfrm>
              <a:off x="7092281" y="188640"/>
              <a:ext cx="72008" cy="6598117"/>
            </a:xfrm>
            <a:prstGeom prst="rect">
              <a:avLst/>
            </a:prstGeom>
            <a:solidFill>
              <a:srgbClr val="002060"/>
            </a:solidFill>
            <a:ln w="12700">
              <a:solidFill>
                <a:srgbClr val="0028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200">
                <a:solidFill>
                  <a:schemeClr val="tx1"/>
                </a:solidFill>
              </a:endParaRPr>
            </a:p>
          </p:txBody>
        </p:sp>
        <p:sp>
          <p:nvSpPr>
            <p:cNvPr id="10" name="Rectangle: Rounded Corners 11">
              <a:extLst>
                <a:ext uri="{FF2B5EF4-FFF2-40B4-BE49-F238E27FC236}">
                  <a16:creationId xmlns:a16="http://schemas.microsoft.com/office/drawing/2014/main" id="{3B1F7677-1EBB-0542-B947-A9D44A4EF991}"/>
                </a:ext>
              </a:extLst>
            </p:cNvPr>
            <p:cNvSpPr/>
            <p:nvPr/>
          </p:nvSpPr>
          <p:spPr>
            <a:xfrm>
              <a:off x="5449530" y="318706"/>
              <a:ext cx="1835696" cy="602736"/>
            </a:xfrm>
            <a:prstGeom prst="roundRect">
              <a:avLst/>
            </a:prstGeom>
            <a:solidFill>
              <a:schemeClr val="bg1">
                <a:lumMod val="95000"/>
              </a:schemeClr>
            </a:solidFill>
            <a:ln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lumMod val="50000"/>
                    </a:schemeClr>
                  </a:solidFill>
                  <a:latin typeface="Montserrat" pitchFamily="2" charset="77"/>
                </a:rPr>
                <a:t>1. Voorbereidingen</a:t>
              </a:r>
            </a:p>
          </p:txBody>
        </p:sp>
        <p:sp>
          <p:nvSpPr>
            <p:cNvPr id="11" name="Rectangle: Rounded Corners 12">
              <a:extLst>
                <a:ext uri="{FF2B5EF4-FFF2-40B4-BE49-F238E27FC236}">
                  <a16:creationId xmlns:a16="http://schemas.microsoft.com/office/drawing/2014/main" id="{EA26580E-23B4-A349-BB63-4A4E7CFF7E7C}"/>
                </a:ext>
              </a:extLst>
            </p:cNvPr>
            <p:cNvSpPr/>
            <p:nvPr/>
          </p:nvSpPr>
          <p:spPr>
            <a:xfrm>
              <a:off x="6985396" y="1067245"/>
              <a:ext cx="1835697" cy="602736"/>
            </a:xfrm>
            <a:prstGeom prst="roundRect">
              <a:avLst/>
            </a:prstGeom>
            <a:solidFill>
              <a:schemeClr val="bg1">
                <a:lumMod val="95000"/>
              </a:schemeClr>
            </a:solidFill>
            <a:ln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lumMod val="50000"/>
                    </a:schemeClr>
                  </a:solidFill>
                  <a:latin typeface="Montserrat" pitchFamily="2" charset="77"/>
                </a:rPr>
                <a:t>2. Input</a:t>
              </a:r>
            </a:p>
          </p:txBody>
        </p:sp>
        <p:sp>
          <p:nvSpPr>
            <p:cNvPr id="12" name="Rectangle: Rounded Corners 13">
              <a:extLst>
                <a:ext uri="{FF2B5EF4-FFF2-40B4-BE49-F238E27FC236}">
                  <a16:creationId xmlns:a16="http://schemas.microsoft.com/office/drawing/2014/main" id="{C58932E2-382D-504D-8DF5-F5E6B6721C32}"/>
                </a:ext>
              </a:extLst>
            </p:cNvPr>
            <p:cNvSpPr/>
            <p:nvPr/>
          </p:nvSpPr>
          <p:spPr>
            <a:xfrm>
              <a:off x="5436096" y="1810747"/>
              <a:ext cx="1835696" cy="602736"/>
            </a:xfrm>
            <a:prstGeom prst="roundRect">
              <a:avLst/>
            </a:prstGeom>
            <a:solidFill>
              <a:schemeClr val="bg1">
                <a:lumMod val="95000"/>
              </a:schemeClr>
            </a:solidFill>
            <a:ln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lumMod val="50000"/>
                    </a:schemeClr>
                  </a:solidFill>
                  <a:latin typeface="Montserrat" pitchFamily="2" charset="77"/>
                </a:rPr>
                <a:t>3. Selecteren </a:t>
              </a:r>
            </a:p>
          </p:txBody>
        </p:sp>
        <p:sp>
          <p:nvSpPr>
            <p:cNvPr id="13" name="Rectangle: Rounded Corners 14">
              <a:extLst>
                <a:ext uri="{FF2B5EF4-FFF2-40B4-BE49-F238E27FC236}">
                  <a16:creationId xmlns:a16="http://schemas.microsoft.com/office/drawing/2014/main" id="{B2C513F6-5501-4842-A25B-BD6EDBB7F59F}"/>
                </a:ext>
              </a:extLst>
            </p:cNvPr>
            <p:cNvSpPr/>
            <p:nvPr/>
          </p:nvSpPr>
          <p:spPr>
            <a:xfrm>
              <a:off x="6980167" y="2628570"/>
              <a:ext cx="1835696" cy="602736"/>
            </a:xfrm>
            <a:prstGeom prst="roundRect">
              <a:avLst/>
            </a:prstGeom>
            <a:solidFill>
              <a:schemeClr val="bg1">
                <a:lumMod val="95000"/>
              </a:schemeClr>
            </a:solidFill>
            <a:ln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lumMod val="50000"/>
                    </a:schemeClr>
                  </a:solidFill>
                  <a:latin typeface="Montserrat" pitchFamily="2" charset="77"/>
                </a:rPr>
                <a:t>4. Simuleren</a:t>
              </a:r>
            </a:p>
          </p:txBody>
        </p:sp>
        <p:sp>
          <p:nvSpPr>
            <p:cNvPr id="14" name="Rectangle: Rounded Corners 15">
              <a:extLst>
                <a:ext uri="{FF2B5EF4-FFF2-40B4-BE49-F238E27FC236}">
                  <a16:creationId xmlns:a16="http://schemas.microsoft.com/office/drawing/2014/main" id="{E2474918-E0C9-3B46-BABA-8B062BED63F6}"/>
                </a:ext>
              </a:extLst>
            </p:cNvPr>
            <p:cNvSpPr/>
            <p:nvPr/>
          </p:nvSpPr>
          <p:spPr>
            <a:xfrm>
              <a:off x="5429563" y="3512836"/>
              <a:ext cx="1835696" cy="602736"/>
            </a:xfrm>
            <a:prstGeom prst="roundRect">
              <a:avLst/>
            </a:prstGeom>
            <a:solidFill>
              <a:schemeClr val="bg1">
                <a:lumMod val="95000"/>
              </a:schemeClr>
            </a:solidFill>
            <a:ln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lumMod val="50000"/>
                    </a:schemeClr>
                  </a:solidFill>
                  <a:latin typeface="Montserrat" pitchFamily="2" charset="77"/>
                </a:rPr>
                <a:t>5. Evalueren </a:t>
              </a:r>
            </a:p>
          </p:txBody>
        </p:sp>
        <p:sp>
          <p:nvSpPr>
            <p:cNvPr id="15" name="Rectangle: Rounded Corners 16">
              <a:extLst>
                <a:ext uri="{FF2B5EF4-FFF2-40B4-BE49-F238E27FC236}">
                  <a16:creationId xmlns:a16="http://schemas.microsoft.com/office/drawing/2014/main" id="{DDDED15C-4EE6-B542-B9DB-65D7AE1DCAF9}"/>
                </a:ext>
              </a:extLst>
            </p:cNvPr>
            <p:cNvSpPr/>
            <p:nvPr/>
          </p:nvSpPr>
          <p:spPr>
            <a:xfrm>
              <a:off x="6980167" y="4375048"/>
              <a:ext cx="1835696" cy="602736"/>
            </a:xfrm>
            <a:prstGeom prst="roundRect">
              <a:avLst/>
            </a:prstGeom>
            <a:solidFill>
              <a:schemeClr val="bg1">
                <a:lumMod val="95000"/>
              </a:schemeClr>
            </a:solidFill>
            <a:ln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lumMod val="50000"/>
                    </a:schemeClr>
                  </a:solidFill>
                  <a:latin typeface="Montserrat" pitchFamily="2" charset="77"/>
                </a:rPr>
                <a:t>6. Controleren </a:t>
              </a:r>
            </a:p>
          </p:txBody>
        </p:sp>
        <p:sp>
          <p:nvSpPr>
            <p:cNvPr id="16" name="Rectangle: Rounded Corners 17">
              <a:extLst>
                <a:ext uri="{FF2B5EF4-FFF2-40B4-BE49-F238E27FC236}">
                  <a16:creationId xmlns:a16="http://schemas.microsoft.com/office/drawing/2014/main" id="{C7DAE938-CAE6-C647-8F9A-B8F96D1348F4}"/>
                </a:ext>
              </a:extLst>
            </p:cNvPr>
            <p:cNvSpPr/>
            <p:nvPr/>
          </p:nvSpPr>
          <p:spPr>
            <a:xfrm>
              <a:off x="5429563" y="5240840"/>
              <a:ext cx="1835696" cy="602736"/>
            </a:xfrm>
            <a:prstGeom prst="roundRect">
              <a:avLst/>
            </a:prstGeom>
            <a:solidFill>
              <a:schemeClr val="bg1">
                <a:lumMod val="95000"/>
              </a:schemeClr>
            </a:solidFill>
            <a:ln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lumMod val="50000"/>
                    </a:schemeClr>
                  </a:solidFill>
                  <a:latin typeface="Montserrat" pitchFamily="2" charset="77"/>
                </a:rPr>
                <a:t>7. Rapporteren </a:t>
              </a:r>
            </a:p>
          </p:txBody>
        </p:sp>
        <p:sp>
          <p:nvSpPr>
            <p:cNvPr id="17" name="Rectangle: Rounded Corners 18">
              <a:extLst>
                <a:ext uri="{FF2B5EF4-FFF2-40B4-BE49-F238E27FC236}">
                  <a16:creationId xmlns:a16="http://schemas.microsoft.com/office/drawing/2014/main" id="{6C5569E4-3681-824B-A569-B5AABB906C00}"/>
                </a:ext>
              </a:extLst>
            </p:cNvPr>
            <p:cNvSpPr/>
            <p:nvPr/>
          </p:nvSpPr>
          <p:spPr>
            <a:xfrm>
              <a:off x="6985397" y="6099472"/>
              <a:ext cx="1835696" cy="602736"/>
            </a:xfrm>
            <a:prstGeom prst="roundRect">
              <a:avLst/>
            </a:prstGeom>
            <a:solidFill>
              <a:schemeClr val="bg1">
                <a:lumMod val="95000"/>
              </a:schemeClr>
            </a:solidFill>
            <a:ln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lumMod val="50000"/>
                    </a:schemeClr>
                  </a:solidFill>
                  <a:latin typeface="Montserrat" pitchFamily="2" charset="77"/>
                </a:rPr>
                <a:t>8. Output </a:t>
              </a:r>
            </a:p>
          </p:txBody>
        </p:sp>
      </p:grpSp>
      <p:pic>
        <p:nvPicPr>
          <p:cNvPr id="3" name="Picture 2">
            <a:extLst>
              <a:ext uri="{FF2B5EF4-FFF2-40B4-BE49-F238E27FC236}">
                <a16:creationId xmlns:a16="http://schemas.microsoft.com/office/drawing/2014/main" id="{3A644D40-18C3-4283-969E-FD3D40246EDF}"/>
              </a:ext>
            </a:extLst>
          </p:cNvPr>
          <p:cNvPicPr>
            <a:picLocks noChangeAspect="1"/>
          </p:cNvPicPr>
          <p:nvPr/>
        </p:nvPicPr>
        <p:blipFill>
          <a:blip r:embed="rId3"/>
          <a:stretch>
            <a:fillRect/>
          </a:stretch>
        </p:blipFill>
        <p:spPr>
          <a:xfrm>
            <a:off x="1336794" y="263580"/>
            <a:ext cx="4584179" cy="6417851"/>
          </a:xfrm>
          <a:prstGeom prst="rect">
            <a:avLst/>
          </a:prstGeom>
        </p:spPr>
      </p:pic>
      <p:sp>
        <p:nvSpPr>
          <p:cNvPr id="23" name="Speech Bubble: Rectangle 22">
            <a:extLst>
              <a:ext uri="{FF2B5EF4-FFF2-40B4-BE49-F238E27FC236}">
                <a16:creationId xmlns:a16="http://schemas.microsoft.com/office/drawing/2014/main" id="{04FC2214-FD62-486A-BED8-E93C5E8F9994}"/>
              </a:ext>
            </a:extLst>
          </p:cNvPr>
          <p:cNvSpPr/>
          <p:nvPr/>
        </p:nvSpPr>
        <p:spPr>
          <a:xfrm>
            <a:off x="7264866" y="596333"/>
            <a:ext cx="2902591" cy="5752343"/>
          </a:xfrm>
          <a:prstGeom prst="wedgeRectCallout">
            <a:avLst>
              <a:gd name="adj1" fmla="val -137307"/>
              <a:gd name="adj2" fmla="val -210"/>
            </a:avLst>
          </a:prstGeom>
          <a:noFill/>
          <a:ln w="41275" cap="flat" cmpd="sng">
            <a:solidFill>
              <a:srgbClr val="43A5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4" name="Tijdelijke aanduiding voor inhoud 4">
            <a:extLst>
              <a:ext uri="{FF2B5EF4-FFF2-40B4-BE49-F238E27FC236}">
                <a16:creationId xmlns:a16="http://schemas.microsoft.com/office/drawing/2014/main" id="{AD072A9B-9899-4DCF-B54B-B0E102EDE6F0}"/>
              </a:ext>
            </a:extLst>
          </p:cNvPr>
          <p:cNvPicPr>
            <a:picLocks noGrp="1" noChangeAspect="1"/>
          </p:cNvPicPr>
          <p:nvPr>
            <p:ph idx="1"/>
          </p:nvPr>
        </p:nvPicPr>
        <p:blipFill>
          <a:blip r:embed="rId4"/>
          <a:stretch>
            <a:fillRect/>
          </a:stretch>
        </p:blipFill>
        <p:spPr>
          <a:xfrm>
            <a:off x="249383" y="176569"/>
            <a:ext cx="1647873" cy="1650670"/>
          </a:xfrm>
        </p:spPr>
      </p:pic>
    </p:spTree>
    <p:extLst>
      <p:ext uri="{BB962C8B-B14F-4D97-AF65-F5344CB8AC3E}">
        <p14:creationId xmlns:p14="http://schemas.microsoft.com/office/powerpoint/2010/main" val="1438877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dianummer 6">
            <a:extLst>
              <a:ext uri="{FF2B5EF4-FFF2-40B4-BE49-F238E27FC236}">
                <a16:creationId xmlns:a16="http://schemas.microsoft.com/office/drawing/2014/main" id="{E006C5CA-B26B-9E41-AF04-6144CAF253EC}"/>
              </a:ext>
            </a:extLst>
          </p:cNvPr>
          <p:cNvSpPr>
            <a:spLocks noGrp="1"/>
          </p:cNvSpPr>
          <p:nvPr>
            <p:ph type="sldNum" sz="quarter" idx="12"/>
          </p:nvPr>
        </p:nvSpPr>
        <p:spPr/>
        <p:txBody>
          <a:bodyPr/>
          <a:lstStyle/>
          <a:p>
            <a:fld id="{AAA66DD6-215E-C146-902A-C6D08339E34D}" type="slidenum">
              <a:rPr lang="nl-NL" smtClean="0"/>
              <a:t>9</a:t>
            </a:fld>
            <a:endParaRPr lang="nl-NL"/>
          </a:p>
        </p:txBody>
      </p:sp>
      <p:pic>
        <p:nvPicPr>
          <p:cNvPr id="24" name="Tijdelijke aanduiding voor inhoud 4">
            <a:extLst>
              <a:ext uri="{FF2B5EF4-FFF2-40B4-BE49-F238E27FC236}">
                <a16:creationId xmlns:a16="http://schemas.microsoft.com/office/drawing/2014/main" id="{AD072A9B-9899-4DCF-B54B-B0E102EDE6F0}"/>
              </a:ext>
            </a:extLst>
          </p:cNvPr>
          <p:cNvPicPr>
            <a:picLocks noGrp="1" noChangeAspect="1"/>
          </p:cNvPicPr>
          <p:nvPr>
            <p:ph idx="1"/>
          </p:nvPr>
        </p:nvPicPr>
        <p:blipFill>
          <a:blip r:embed="rId3"/>
          <a:stretch>
            <a:fillRect/>
          </a:stretch>
        </p:blipFill>
        <p:spPr>
          <a:xfrm>
            <a:off x="249383" y="176569"/>
            <a:ext cx="1647873" cy="1650670"/>
          </a:xfrm>
        </p:spPr>
      </p:pic>
      <p:pic>
        <p:nvPicPr>
          <p:cNvPr id="2" name="Picture 1">
            <a:extLst>
              <a:ext uri="{FF2B5EF4-FFF2-40B4-BE49-F238E27FC236}">
                <a16:creationId xmlns:a16="http://schemas.microsoft.com/office/drawing/2014/main" id="{FE53E322-15DF-4F6E-A600-A8DA948F4B35}"/>
              </a:ext>
            </a:extLst>
          </p:cNvPr>
          <p:cNvPicPr>
            <a:picLocks noChangeAspect="1"/>
          </p:cNvPicPr>
          <p:nvPr/>
        </p:nvPicPr>
        <p:blipFill>
          <a:blip r:embed="rId4"/>
          <a:stretch>
            <a:fillRect/>
          </a:stretch>
        </p:blipFill>
        <p:spPr>
          <a:xfrm>
            <a:off x="1897257" y="136525"/>
            <a:ext cx="9456544" cy="6651886"/>
          </a:xfrm>
          <a:prstGeom prst="rect">
            <a:avLst/>
          </a:prstGeom>
        </p:spPr>
      </p:pic>
      <p:pic>
        <p:nvPicPr>
          <p:cNvPr id="4" name="Picture 3">
            <a:extLst>
              <a:ext uri="{FF2B5EF4-FFF2-40B4-BE49-F238E27FC236}">
                <a16:creationId xmlns:a16="http://schemas.microsoft.com/office/drawing/2014/main" id="{F4351D00-D87D-4D34-9768-41F192DABA36}"/>
              </a:ext>
            </a:extLst>
          </p:cNvPr>
          <p:cNvPicPr>
            <a:picLocks noChangeAspect="1"/>
          </p:cNvPicPr>
          <p:nvPr/>
        </p:nvPicPr>
        <p:blipFill>
          <a:blip r:embed="rId5"/>
          <a:stretch>
            <a:fillRect/>
          </a:stretch>
        </p:blipFill>
        <p:spPr>
          <a:xfrm>
            <a:off x="0" y="-2337"/>
            <a:ext cx="11942617" cy="6860337"/>
          </a:xfrm>
          <a:prstGeom prst="rect">
            <a:avLst/>
          </a:prstGeom>
        </p:spPr>
      </p:pic>
      <p:pic>
        <p:nvPicPr>
          <p:cNvPr id="5" name="Picture 4">
            <a:extLst>
              <a:ext uri="{FF2B5EF4-FFF2-40B4-BE49-F238E27FC236}">
                <a16:creationId xmlns:a16="http://schemas.microsoft.com/office/drawing/2014/main" id="{A38C96D0-8AC8-4C74-8450-420B4BF7D76E}"/>
              </a:ext>
            </a:extLst>
          </p:cNvPr>
          <p:cNvPicPr>
            <a:picLocks noChangeAspect="1"/>
          </p:cNvPicPr>
          <p:nvPr/>
        </p:nvPicPr>
        <p:blipFill>
          <a:blip r:embed="rId6"/>
          <a:stretch>
            <a:fillRect/>
          </a:stretch>
        </p:blipFill>
        <p:spPr>
          <a:xfrm>
            <a:off x="5478098" y="1031058"/>
            <a:ext cx="6048375" cy="4324350"/>
          </a:xfrm>
          <a:prstGeom prst="rect">
            <a:avLst/>
          </a:prstGeom>
          <a:ln>
            <a:noFill/>
          </a:ln>
          <a:effectLst>
            <a:outerShdw blurRad="190500" algn="tl" rotWithShape="0">
              <a:srgbClr val="000000">
                <a:alpha val="70000"/>
              </a:srgbClr>
            </a:outerShdw>
          </a:effectLst>
        </p:spPr>
      </p:pic>
      <p:sp>
        <p:nvSpPr>
          <p:cNvPr id="6" name="Rectangle 5">
            <a:extLst>
              <a:ext uri="{FF2B5EF4-FFF2-40B4-BE49-F238E27FC236}">
                <a16:creationId xmlns:a16="http://schemas.microsoft.com/office/drawing/2014/main" id="{DB4F76AD-8CA3-4A47-8019-E74C67F8DA54}"/>
              </a:ext>
            </a:extLst>
          </p:cNvPr>
          <p:cNvSpPr/>
          <p:nvPr/>
        </p:nvSpPr>
        <p:spPr>
          <a:xfrm>
            <a:off x="5595456" y="3310785"/>
            <a:ext cx="1384183" cy="304870"/>
          </a:xfrm>
          <a:prstGeom prst="rect">
            <a:avLst/>
          </a:prstGeom>
          <a:noFill/>
          <a:ln w="57150">
            <a:solidFill>
              <a:srgbClr val="E05F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9" name="Afbeelding 1">
            <a:extLst>
              <a:ext uri="{FF2B5EF4-FFF2-40B4-BE49-F238E27FC236}">
                <a16:creationId xmlns:a16="http://schemas.microsoft.com/office/drawing/2014/main" id="{68BD5B47-5221-48F9-9668-5A8113AFDB6C}"/>
              </a:ext>
            </a:extLst>
          </p:cNvPr>
          <p:cNvPicPr>
            <a:picLocks noChangeAspect="1"/>
          </p:cNvPicPr>
          <p:nvPr/>
        </p:nvPicPr>
        <p:blipFill rotWithShape="1">
          <a:blip r:embed="rId7"/>
          <a:srcRect b="11219"/>
          <a:stretch/>
        </p:blipFill>
        <p:spPr>
          <a:xfrm>
            <a:off x="8610600" y="5689055"/>
            <a:ext cx="3171039" cy="667295"/>
          </a:xfrm>
          <a:prstGeom prst="rect">
            <a:avLst/>
          </a:prstGeom>
        </p:spPr>
      </p:pic>
    </p:spTree>
    <p:extLst>
      <p:ext uri="{BB962C8B-B14F-4D97-AF65-F5344CB8AC3E}">
        <p14:creationId xmlns:p14="http://schemas.microsoft.com/office/powerpoint/2010/main" val="2081744895"/>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5" id="{56D3417B-DD9F-8248-8689-D354479990EC}" vid="{CC950CD6-B4FE-6441-A53C-3E289CE01031}"/>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7D296C8772DE8448EE8107C4AC84CE4" ma:contentTypeVersion="12" ma:contentTypeDescription="Een nieuw document maken." ma:contentTypeScope="" ma:versionID="294b9febadc9702523829553b4306e9f">
  <xsd:schema xmlns:xsd="http://www.w3.org/2001/XMLSchema" xmlns:xs="http://www.w3.org/2001/XMLSchema" xmlns:p="http://schemas.microsoft.com/office/2006/metadata/properties" xmlns:ns2="ec2bedbb-780b-4999-982f-8fb796eecb30" xmlns:ns3="036c8b33-83ce-4ec4-82cf-d06da732c82c" targetNamespace="http://schemas.microsoft.com/office/2006/metadata/properties" ma:root="true" ma:fieldsID="1e0c8d54607da54ce2488aada1319499" ns2:_="" ns3:_="">
    <xsd:import namespace="ec2bedbb-780b-4999-982f-8fb796eecb30"/>
    <xsd:import namespace="036c8b33-83ce-4ec4-82cf-d06da732c82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2bedbb-780b-4999-982f-8fb796eecb3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36c8b33-83ce-4ec4-82cf-d06da732c82c" elementFormDefault="qualified">
    <xsd:import namespace="http://schemas.microsoft.com/office/2006/documentManagement/types"/>
    <xsd:import namespace="http://schemas.microsoft.com/office/infopath/2007/PartnerControls"/>
    <xsd:element name="SharedWithUsers" ma:index="18"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1A6B382-2711-4F01-AF37-FA96C9CBE600}">
  <ds:schemaRefs>
    <ds:schemaRef ds:uri="ec2bedbb-780b-4999-982f-8fb796eecb30"/>
    <ds:schemaRef ds:uri="http://purl.org/dc/elements/1.1/"/>
    <ds:schemaRef ds:uri="http://www.w3.org/XML/1998/namespace"/>
    <ds:schemaRef ds:uri="http://schemas.microsoft.com/office/2006/documentManagement/types"/>
    <ds:schemaRef ds:uri="http://purl.org/dc/terms/"/>
    <ds:schemaRef ds:uri="036c8b33-83ce-4ec4-82cf-d06da732c82c"/>
    <ds:schemaRef ds:uri="http://schemas.microsoft.com/office/2006/metadata/properties"/>
    <ds:schemaRef ds:uri="http://schemas.openxmlformats.org/package/2006/metadata/core-properties"/>
    <ds:schemaRef ds:uri="http://schemas.microsoft.com/office/infopath/2007/PartnerControls"/>
    <ds:schemaRef ds:uri="http://purl.org/dc/dcmitype/"/>
  </ds:schemaRefs>
</ds:datastoreItem>
</file>

<file path=customXml/itemProps2.xml><?xml version="1.0" encoding="utf-8"?>
<ds:datastoreItem xmlns:ds="http://schemas.openxmlformats.org/officeDocument/2006/customXml" ds:itemID="{6DBCB150-3557-4A6D-AA47-53B86012C0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2bedbb-780b-4999-982f-8fb796eecb30"/>
    <ds:schemaRef ds:uri="036c8b33-83ce-4ec4-82cf-d06da732c8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05E9AE1-40EA-4701-AF5C-7363767C313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Kantoorthema</Template>
  <TotalTime>5921</TotalTime>
  <Words>365</Words>
  <Application>Microsoft Office PowerPoint</Application>
  <PresentationFormat>Widescreen</PresentationFormat>
  <Paragraphs>47</Paragraphs>
  <Slides>10</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Calibri Light</vt:lpstr>
      <vt:lpstr>Montserrat</vt:lpstr>
      <vt:lpstr>Montserrat Medium</vt:lpstr>
      <vt:lpstr>Museo Sans 100</vt:lpstr>
      <vt:lpstr>Wingdings</vt:lpstr>
      <vt:lpstr>Kantoorthema</vt:lpstr>
      <vt:lpstr>PowerPoint Presentation</vt:lpstr>
      <vt:lpstr>Wat is synthetische data? </vt:lpstr>
      <vt:lpstr>Voorwaarden voor succes</vt:lpstr>
      <vt:lpstr>Oplevering</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Iris Bijman</dc:creator>
  <cp:lastModifiedBy>Dominique van Deursen</cp:lastModifiedBy>
  <cp:revision>30</cp:revision>
  <dcterms:created xsi:type="dcterms:W3CDTF">2020-10-23T15:18:49Z</dcterms:created>
  <dcterms:modified xsi:type="dcterms:W3CDTF">2021-03-23T10:14:32Z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0x01010097D296C8772DE8448EE8107C4AC84CE4</vt:lpwstr>
  </property>
</Properties>
</file>